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20" r:id="rId2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9" r:id="rId21"/>
    <p:sldId id="280" r:id="rId22"/>
    <p:sldId id="281" r:id="rId23"/>
    <p:sldId id="282" r:id="rId24"/>
    <p:sldId id="278" r:id="rId25"/>
    <p:sldId id="275" r:id="rId26"/>
    <p:sldId id="277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AB1E4-D4D6-4393-B0B5-F093E74A4A6F}" v="3" dt="2024-04-14T17:35:30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3" autoAdjust="0"/>
    <p:restoredTop sz="94660"/>
  </p:normalViewPr>
  <p:slideViewPr>
    <p:cSldViewPr snapToGrid="0">
      <p:cViewPr>
        <p:scale>
          <a:sx n="125" d="100"/>
          <a:sy n="125" d="100"/>
        </p:scale>
        <p:origin x="149" y="-15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Fernando Teruel Umanzor" userId="f37d496552b2136c" providerId="LiveId" clId="{4C6AB1E4-D4D6-4393-B0B5-F093E74A4A6F}"/>
    <pc:docChg chg="custSel modSld">
      <pc:chgData name="Luis Fernando Teruel Umanzor" userId="f37d496552b2136c" providerId="LiveId" clId="{4C6AB1E4-D4D6-4393-B0B5-F093E74A4A6F}" dt="2024-04-14T18:45:34.005" v="37" actId="20577"/>
      <pc:docMkLst>
        <pc:docMk/>
      </pc:docMkLst>
      <pc:sldChg chg="modSp mod">
        <pc:chgData name="Luis Fernando Teruel Umanzor" userId="f37d496552b2136c" providerId="LiveId" clId="{4C6AB1E4-D4D6-4393-B0B5-F093E74A4A6F}" dt="2024-04-14T17:25:36.185" v="0" actId="113"/>
        <pc:sldMkLst>
          <pc:docMk/>
          <pc:sldMk cId="979786160" sldId="256"/>
        </pc:sldMkLst>
        <pc:spChg chg="mod">
          <ac:chgData name="Luis Fernando Teruel Umanzor" userId="f37d496552b2136c" providerId="LiveId" clId="{4C6AB1E4-D4D6-4393-B0B5-F093E74A4A6F}" dt="2024-04-14T17:25:36.185" v="0" actId="113"/>
          <ac:spMkLst>
            <pc:docMk/>
            <pc:sldMk cId="979786160" sldId="256"/>
            <ac:spMk id="2" creationId="{250E602D-B4CB-47AC-89A6-DC5A67334EE1}"/>
          </ac:spMkLst>
        </pc:spChg>
      </pc:sldChg>
      <pc:sldChg chg="modSp mod">
        <pc:chgData name="Luis Fernando Teruel Umanzor" userId="f37d496552b2136c" providerId="LiveId" clId="{4C6AB1E4-D4D6-4393-B0B5-F093E74A4A6F}" dt="2024-04-14T17:36:06.852" v="36" actId="5793"/>
        <pc:sldMkLst>
          <pc:docMk/>
          <pc:sldMk cId="1783276180" sldId="257"/>
        </pc:sldMkLst>
        <pc:spChg chg="mod">
          <ac:chgData name="Luis Fernando Teruel Umanzor" userId="f37d496552b2136c" providerId="LiveId" clId="{4C6AB1E4-D4D6-4393-B0B5-F093E74A4A6F}" dt="2024-04-14T17:36:06.852" v="36" actId="5793"/>
          <ac:spMkLst>
            <pc:docMk/>
            <pc:sldMk cId="1783276180" sldId="257"/>
            <ac:spMk id="3" creationId="{6EA164E2-29A0-4743-84C6-7C6D8F58EA50}"/>
          </ac:spMkLst>
        </pc:spChg>
      </pc:sldChg>
      <pc:sldChg chg="modSp mod">
        <pc:chgData name="Luis Fernando Teruel Umanzor" userId="f37d496552b2136c" providerId="LiveId" clId="{4C6AB1E4-D4D6-4393-B0B5-F093E74A4A6F}" dt="2024-04-14T18:45:34.005" v="37" actId="20577"/>
        <pc:sldMkLst>
          <pc:docMk/>
          <pc:sldMk cId="3566188505" sldId="260"/>
        </pc:sldMkLst>
        <pc:spChg chg="mod">
          <ac:chgData name="Luis Fernando Teruel Umanzor" userId="f37d496552b2136c" providerId="LiveId" clId="{4C6AB1E4-D4D6-4393-B0B5-F093E74A4A6F}" dt="2024-04-14T18:45:34.005" v="37" actId="20577"/>
          <ac:spMkLst>
            <pc:docMk/>
            <pc:sldMk cId="3566188505" sldId="260"/>
            <ac:spMk id="3" creationId="{6EA164E2-29A0-4743-84C6-7C6D8F58EA50}"/>
          </ac:spMkLst>
        </pc:spChg>
      </pc:sldChg>
      <pc:sldChg chg="modSp mod">
        <pc:chgData name="Luis Fernando Teruel Umanzor" userId="f37d496552b2136c" providerId="LiveId" clId="{4C6AB1E4-D4D6-4393-B0B5-F093E74A4A6F}" dt="2024-04-14T17:35:25.390" v="6" actId="27636"/>
        <pc:sldMkLst>
          <pc:docMk/>
          <pc:sldMk cId="1410583917" sldId="270"/>
        </pc:sldMkLst>
        <pc:spChg chg="mod">
          <ac:chgData name="Luis Fernando Teruel Umanzor" userId="f37d496552b2136c" providerId="LiveId" clId="{4C6AB1E4-D4D6-4393-B0B5-F093E74A4A6F}" dt="2024-04-14T17:35:25.390" v="6" actId="27636"/>
          <ac:spMkLst>
            <pc:docMk/>
            <pc:sldMk cId="1410583917" sldId="270"/>
            <ac:spMk id="2" creationId="{6DEE70D3-CFAC-4A68-A6DB-D9515A97AB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079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9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1532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08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4677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537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19521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987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790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4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3682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6501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9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019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60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64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685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17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95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179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237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32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54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AC331B-E8C0-4B63-8FD6-444C96EE2FED}" type="datetimeFigureOut">
              <a:rPr lang="es-ES" smtClean="0"/>
              <a:t>23/05/2024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739DE7-D8A6-41B0-AD41-3ABAB4DED7D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67830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0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teruel10@gmail.com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F5EAC9-5CA2-4D18-9CA6-76AB44B67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1" b="11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0E602D-B4CB-47AC-89A6-DC5A67334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GITTHUB</a:t>
            </a:r>
            <a:r>
              <a:rPr lang="en-US" sz="4000" b="1" dirty="0"/>
              <a:t> BASICO</a:t>
            </a:r>
            <a:endParaRPr lang="es-E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1AAF3E-BCCD-4EFC-93FE-26F637805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979786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F5EAC9-5CA2-4D18-9CA6-76AB44B67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1" b="11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0E602D-B4CB-47AC-89A6-DC5A67334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GITTHUB</a:t>
            </a:r>
            <a:r>
              <a:rPr lang="en-US" sz="4000" b="1" dirty="0"/>
              <a:t>  NO TAN BASICO</a:t>
            </a:r>
            <a:endParaRPr lang="es-E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1AAF3E-BCCD-4EFC-93FE-26F637805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360933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0515600" cy="1325563"/>
          </a:xfrm>
        </p:spPr>
        <p:txBody>
          <a:bodyPr/>
          <a:lstStyle/>
          <a:p>
            <a:r>
              <a:rPr lang="en-US" b="1" dirty="0">
                <a:latin typeface="Aachen BT" panose="02040906030706050204" pitchFamily="18" charset="0"/>
              </a:rPr>
              <a:t>COMMITS Y </a:t>
            </a:r>
            <a:r>
              <a:rPr lang="en-US" b="1" dirty="0" err="1">
                <a:latin typeface="Aachen BT" panose="02040906030706050204" pitchFamily="18" charset="0"/>
              </a:rPr>
              <a:t>RESTAURACION</a:t>
            </a:r>
            <a:endParaRPr lang="es-ES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85" y="914400"/>
            <a:ext cx="5271503" cy="5224463"/>
          </a:xfrm>
        </p:spPr>
        <p:txBody>
          <a:bodyPr>
            <a:normAutofit/>
          </a:bodyPr>
          <a:lstStyle/>
          <a:p>
            <a:r>
              <a:rPr lang="es-ES" sz="2000" b="1" dirty="0"/>
              <a:t>Empezando de cero  ///</a:t>
            </a:r>
            <a:r>
              <a:rPr lang="es-ES" sz="2000" b="1" dirty="0" err="1"/>
              <a:t>demo03</a:t>
            </a:r>
            <a:endParaRPr lang="es-ES" sz="2000" dirty="0"/>
          </a:p>
          <a:p>
            <a:pPr lvl="1"/>
            <a:r>
              <a:rPr lang="es-ES" sz="2000" dirty="0"/>
              <a:t>Creamos archivo README.md</a:t>
            </a:r>
          </a:p>
          <a:p>
            <a:pPr lvl="1"/>
            <a:r>
              <a:rPr lang="es-ES" sz="2000" i="1" dirty="0"/>
              <a:t>Abrimos el proyecto desde </a:t>
            </a:r>
            <a:r>
              <a:rPr lang="es-ES" sz="2000" i="1" dirty="0" err="1"/>
              <a:t>git</a:t>
            </a:r>
            <a:r>
              <a:rPr lang="es-ES" sz="2000" i="1" dirty="0"/>
              <a:t> </a:t>
            </a:r>
            <a:r>
              <a:rPr lang="es-ES" sz="2000" i="1" dirty="0" err="1"/>
              <a:t>bash</a:t>
            </a:r>
            <a:endParaRPr lang="es-ES" sz="2000" i="1" dirty="0"/>
          </a:p>
          <a:p>
            <a:pPr lvl="1"/>
            <a:r>
              <a:rPr lang="es-ES" sz="2000" i="1" dirty="0"/>
              <a:t>Git </a:t>
            </a:r>
            <a:r>
              <a:rPr lang="es-ES" sz="2000" i="1" dirty="0" err="1"/>
              <a:t>init</a:t>
            </a:r>
            <a:r>
              <a:rPr lang="es-ES" sz="2000" i="1" dirty="0"/>
              <a:t> //inicializamos</a:t>
            </a:r>
          </a:p>
          <a:p>
            <a:r>
              <a:rPr lang="es-ES" sz="2000" b="1" dirty="0"/>
              <a:t>Ver los últimos cambios que hicimos</a:t>
            </a:r>
            <a:endParaRPr lang="es-ES" sz="2000" dirty="0"/>
          </a:p>
          <a:p>
            <a:pPr lvl="1"/>
            <a:r>
              <a:rPr lang="es-ES" sz="2000" dirty="0"/>
              <a:t>Agregamos mas texto al archivo README.md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diff</a:t>
            </a:r>
            <a:r>
              <a:rPr lang="es-ES" sz="2000" dirty="0"/>
              <a:t> // nos muestra la diferencia de cada línea modificada </a:t>
            </a:r>
            <a:r>
              <a:rPr lang="es-ES" sz="2000" dirty="0" err="1"/>
              <a:t>muuuuuy</a:t>
            </a:r>
            <a:r>
              <a:rPr lang="es-ES" sz="2000" dirty="0"/>
              <a:t> interesante </a:t>
            </a:r>
          </a:p>
          <a:p>
            <a:pPr lvl="1"/>
            <a:r>
              <a:rPr lang="es-ES" sz="2000" dirty="0"/>
              <a:t> </a:t>
            </a:r>
          </a:p>
          <a:p>
            <a:r>
              <a:rPr lang="es-ES" sz="2000" b="1" dirty="0"/>
              <a:t>Archivos agregados al </a:t>
            </a:r>
            <a:r>
              <a:rPr lang="es-ES" sz="2000" b="1" dirty="0" err="1"/>
              <a:t>stage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 dirty="0"/>
              <a:t> -A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diff</a:t>
            </a:r>
            <a:r>
              <a:rPr lang="es-ES" sz="2000" dirty="0"/>
              <a:t> --</a:t>
            </a:r>
            <a:r>
              <a:rPr lang="es-ES" sz="2000" dirty="0" err="1"/>
              <a:t>staged</a:t>
            </a:r>
            <a:r>
              <a:rPr lang="es-ES" sz="2000" dirty="0"/>
              <a:t> </a:t>
            </a:r>
          </a:p>
          <a:p>
            <a:r>
              <a:rPr lang="es-ES" b="1" dirty="0"/>
              <a:t>Quitar archivo </a:t>
            </a:r>
            <a:r>
              <a:rPr lang="es-ES" b="1" dirty="0" err="1"/>
              <a:t>stage</a:t>
            </a:r>
            <a:endParaRPr lang="es-ES" sz="2000" b="1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reset</a:t>
            </a:r>
            <a:r>
              <a:rPr lang="es-ES" sz="2000" dirty="0"/>
              <a:t> HEAD README.md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2FAA4B-686C-4F75-8603-17B1A80EE87B}"/>
              </a:ext>
            </a:extLst>
          </p:cNvPr>
          <p:cNvSpPr txBox="1">
            <a:spLocks/>
          </p:cNvSpPr>
          <p:nvPr/>
        </p:nvSpPr>
        <p:spPr>
          <a:xfrm>
            <a:off x="6348186" y="914400"/>
            <a:ext cx="5016500" cy="52244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Revertir los cambios solo del archivo README.md</a:t>
            </a:r>
            <a:endParaRPr lang="es-ES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checkout</a:t>
            </a:r>
            <a:r>
              <a:rPr lang="es-ES" sz="2000" dirty="0"/>
              <a:t> -- README.md</a:t>
            </a:r>
            <a:endParaRPr lang="es-ES" sz="2000" i="1" dirty="0"/>
          </a:p>
          <a:p>
            <a:r>
              <a:rPr lang="es-ES" b="1" dirty="0"/>
              <a:t>Hacer un </a:t>
            </a:r>
            <a:r>
              <a:rPr lang="es-ES" b="1" dirty="0" err="1"/>
              <a:t>commit</a:t>
            </a:r>
            <a:r>
              <a:rPr lang="es-ES" b="1" dirty="0"/>
              <a:t>  </a:t>
            </a:r>
            <a:endParaRPr lang="es-ES" dirty="0"/>
          </a:p>
          <a:p>
            <a:pPr lvl="1"/>
            <a:r>
              <a:rPr lang="es-ES" sz="2000" dirty="0" err="1"/>
              <a:t>git</a:t>
            </a:r>
            <a:r>
              <a:rPr lang="es-ES" sz="2000" dirty="0"/>
              <a:t> </a:t>
            </a:r>
            <a:r>
              <a:rPr lang="es-ES" sz="2000" dirty="0" err="1"/>
              <a:t>commit</a:t>
            </a:r>
            <a:r>
              <a:rPr lang="es-ES" sz="2000" dirty="0"/>
              <a:t> -m "se agregaron archivos de </a:t>
            </a:r>
            <a:r>
              <a:rPr lang="es-ES" sz="2000" dirty="0" err="1"/>
              <a:t>javascript</a:t>
            </a:r>
            <a:r>
              <a:rPr lang="es-ES" sz="2000" dirty="0"/>
              <a:t> y fuentes“</a:t>
            </a:r>
          </a:p>
          <a:p>
            <a:pPr lvl="1"/>
            <a:r>
              <a:rPr lang="es-ES" sz="2000" dirty="0"/>
              <a:t>Git status</a:t>
            </a:r>
          </a:p>
          <a:p>
            <a:pPr lvl="1"/>
            <a:r>
              <a:rPr lang="es-ES" sz="2000" dirty="0" err="1"/>
              <a:t>Gits</a:t>
            </a:r>
            <a:r>
              <a:rPr lang="es-ES" sz="2000" dirty="0"/>
              <a:t> status</a:t>
            </a:r>
          </a:p>
          <a:p>
            <a:r>
              <a:rPr lang="es-ES" dirty="0"/>
              <a:t>Actualizamos todo 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 dirty="0"/>
              <a:t> .</a:t>
            </a:r>
          </a:p>
          <a:p>
            <a:pPr lvl="1"/>
            <a:r>
              <a:rPr lang="es-ES" sz="2000" dirty="0"/>
              <a:t>Git status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commit</a:t>
            </a:r>
            <a:r>
              <a:rPr lang="es-ES" sz="2000" dirty="0"/>
              <a:t> –m “Agregamos el browseronfig.xml” que era el ultimo archivo….. Y lo habíamos  sacado…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321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2016014" cy="1325563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achen BT" panose="02040906030706050204" pitchFamily="18" charset="0"/>
              </a:rPr>
              <a:t>Actualizar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mensaje</a:t>
            </a:r>
            <a:r>
              <a:rPr lang="en-US" sz="4000" b="1" dirty="0">
                <a:latin typeface="Aachen BT" panose="02040906030706050204" pitchFamily="18" charset="0"/>
              </a:rPr>
              <a:t> commit y </a:t>
            </a:r>
            <a:r>
              <a:rPr lang="en-US" sz="4000" b="1" dirty="0" err="1">
                <a:latin typeface="Aachen BT" panose="02040906030706050204" pitchFamily="18" charset="0"/>
              </a:rPr>
              <a:t>revertir</a:t>
            </a:r>
            <a:r>
              <a:rPr lang="en-US" sz="4000" b="1" dirty="0">
                <a:latin typeface="Aachen BT" panose="02040906030706050204" pitchFamily="18" charset="0"/>
              </a:rPr>
              <a:t> commits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14399"/>
            <a:ext cx="6348186" cy="5224463"/>
          </a:xfrm>
        </p:spPr>
        <p:txBody>
          <a:bodyPr>
            <a:normAutofit fontScale="92500" lnSpcReduction="10000"/>
          </a:bodyPr>
          <a:lstStyle/>
          <a:p>
            <a:r>
              <a:rPr lang="es-ES" sz="2000" b="1" dirty="0"/>
              <a:t>///</a:t>
            </a:r>
            <a:r>
              <a:rPr lang="es-ES" sz="2000" b="1" dirty="0" err="1"/>
              <a:t>demo03</a:t>
            </a:r>
            <a:endParaRPr lang="es-ES" sz="2000" dirty="0"/>
          </a:p>
          <a:p>
            <a:pPr lvl="1"/>
            <a:r>
              <a:rPr lang="es-ES" sz="2000" dirty="0" err="1"/>
              <a:t>moidificar</a:t>
            </a:r>
            <a:r>
              <a:rPr lang="es-ES" sz="2000" dirty="0"/>
              <a:t> archivo README.md</a:t>
            </a:r>
          </a:p>
          <a:p>
            <a:pPr lvl="2"/>
            <a:r>
              <a:rPr lang="it-IT" sz="1600" i="1" dirty="0"/>
              <a:t>##POR OMITIR</a:t>
            </a:r>
          </a:p>
          <a:p>
            <a:pPr lvl="2"/>
            <a:r>
              <a:rPr lang="it-IT" sz="1600" i="1" dirty="0"/>
              <a:t>bla bla bla </a:t>
            </a:r>
          </a:p>
          <a:p>
            <a:pPr lvl="1"/>
            <a:r>
              <a:rPr lang="es-ES" sz="2000" i="1" dirty="0"/>
              <a:t>Git </a:t>
            </a:r>
            <a:r>
              <a:rPr lang="es-ES" sz="2000" i="1" dirty="0" err="1"/>
              <a:t>commit</a:t>
            </a:r>
            <a:r>
              <a:rPr lang="es-ES" sz="2000" i="1" dirty="0"/>
              <a:t> -</a:t>
            </a:r>
            <a:r>
              <a:rPr lang="es-ES" sz="2000" i="1" dirty="0" err="1"/>
              <a:t>am“README</a:t>
            </a:r>
            <a:r>
              <a:rPr lang="es-ES" sz="2000" i="1" dirty="0"/>
              <a:t> </a:t>
            </a:r>
            <a:r>
              <a:rPr lang="es-ES" sz="2000" i="1" dirty="0" err="1"/>
              <a:t>actualiz</a:t>
            </a:r>
            <a:r>
              <a:rPr lang="es-ES" sz="2000" i="1" dirty="0"/>
              <a:t>“//am inicializamos agrega archivos al </a:t>
            </a:r>
            <a:r>
              <a:rPr lang="es-ES" sz="2000" i="1" dirty="0" err="1"/>
              <a:t>stage</a:t>
            </a:r>
            <a:r>
              <a:rPr lang="es-ES" sz="2000" i="1" dirty="0"/>
              <a:t> y mensaje// error adrede</a:t>
            </a:r>
          </a:p>
          <a:p>
            <a:pPr lvl="1"/>
            <a:r>
              <a:rPr lang="es-ES" sz="2000" i="1" dirty="0"/>
              <a:t>Git </a:t>
            </a:r>
            <a:r>
              <a:rPr lang="es-ES" sz="2000" i="1" dirty="0" err="1"/>
              <a:t>lg</a:t>
            </a:r>
            <a:r>
              <a:rPr lang="es-ES" sz="2000" i="1" dirty="0"/>
              <a:t>  (visualizamos el error)</a:t>
            </a:r>
          </a:p>
          <a:p>
            <a:pPr lvl="1"/>
            <a:endParaRPr lang="es-ES" sz="2000" i="1" dirty="0"/>
          </a:p>
          <a:p>
            <a:r>
              <a:rPr lang="es-ES" sz="2000" b="1" dirty="0"/>
              <a:t>Arreglar mensaje de </a:t>
            </a:r>
            <a:r>
              <a:rPr lang="es-ES" sz="2000" b="1" dirty="0" err="1"/>
              <a:t>commit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commit</a:t>
            </a:r>
            <a:r>
              <a:rPr lang="es-ES" sz="2000" dirty="0"/>
              <a:t> --</a:t>
            </a:r>
            <a:r>
              <a:rPr lang="es-ES" sz="2000" dirty="0" err="1"/>
              <a:t>amend</a:t>
            </a:r>
            <a:r>
              <a:rPr lang="es-ES" sz="2000" dirty="0"/>
              <a:t> –m “Actualizamos el </a:t>
            </a:r>
            <a:r>
              <a:rPr lang="es-ES" sz="2000" dirty="0" err="1"/>
              <a:t>readme</a:t>
            </a:r>
            <a:r>
              <a:rPr lang="es-ES" sz="2000" dirty="0"/>
              <a:t>”</a:t>
            </a:r>
          </a:p>
          <a:p>
            <a:pPr lvl="1"/>
            <a:r>
              <a:rPr lang="es-ES" sz="2000" dirty="0"/>
              <a:t> </a:t>
            </a:r>
          </a:p>
          <a:p>
            <a:r>
              <a:rPr lang="es-ES" sz="2000" b="1" dirty="0"/>
              <a:t>Otras </a:t>
            </a:r>
            <a:r>
              <a:rPr lang="es-ES" sz="2000" b="1" dirty="0" err="1"/>
              <a:t>modificacio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 dirty="0"/>
              <a:t> -A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diff</a:t>
            </a:r>
            <a:r>
              <a:rPr lang="es-ES" sz="2000" dirty="0"/>
              <a:t> --</a:t>
            </a:r>
            <a:r>
              <a:rPr lang="es-ES" sz="2000" dirty="0" err="1"/>
              <a:t>staged</a:t>
            </a:r>
            <a:r>
              <a:rPr lang="es-ES" sz="2000" dirty="0"/>
              <a:t> </a:t>
            </a:r>
          </a:p>
          <a:p>
            <a:r>
              <a:rPr lang="es-ES" b="1" dirty="0"/>
              <a:t>Quitar archivo </a:t>
            </a:r>
            <a:r>
              <a:rPr lang="es-ES" b="1" dirty="0" err="1"/>
              <a:t>stage</a:t>
            </a:r>
            <a:endParaRPr lang="es-ES" sz="2000" b="1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reset</a:t>
            </a:r>
            <a:r>
              <a:rPr lang="es-ES" sz="2000" dirty="0"/>
              <a:t> HEAD README.md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2FAA4B-686C-4F75-8603-17B1A80EE87B}"/>
              </a:ext>
            </a:extLst>
          </p:cNvPr>
          <p:cNvSpPr txBox="1">
            <a:spLocks/>
          </p:cNvSpPr>
          <p:nvPr/>
        </p:nvSpPr>
        <p:spPr>
          <a:xfrm>
            <a:off x="6348186" y="914400"/>
            <a:ext cx="5016500" cy="522446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Otras modificaciones al </a:t>
            </a:r>
            <a:r>
              <a:rPr lang="es-ES" b="1" dirty="0" err="1"/>
              <a:t>README</a:t>
            </a:r>
            <a:endParaRPr lang="es-ES" dirty="0"/>
          </a:p>
          <a:p>
            <a:pPr lvl="2"/>
            <a:r>
              <a:rPr lang="es-ES" sz="1600" dirty="0"/>
              <a:t>##POR OMITIR</a:t>
            </a:r>
          </a:p>
          <a:p>
            <a:pPr lvl="2"/>
            <a:r>
              <a:rPr lang="es-ES" sz="1600" dirty="0"/>
              <a:t>DEBEMOS OMITIR</a:t>
            </a:r>
          </a:p>
          <a:p>
            <a:pPr lvl="2"/>
            <a:r>
              <a:rPr lang="es-ES" sz="1600" dirty="0" err="1"/>
              <a:t>node_modules</a:t>
            </a:r>
            <a:endParaRPr lang="es-ES" sz="1600" dirty="0"/>
          </a:p>
          <a:p>
            <a:pPr lvl="2"/>
            <a:r>
              <a:rPr lang="es-ES" sz="1600" dirty="0"/>
              <a:t>.log </a:t>
            </a:r>
          </a:p>
          <a:p>
            <a:pPr lvl="1"/>
            <a:r>
              <a:rPr lang="es-ES" b="1" dirty="0"/>
              <a:t>Agregar esos cambios al ultimo </a:t>
            </a:r>
            <a:r>
              <a:rPr lang="es-ES" b="1" dirty="0" err="1"/>
              <a:t>commit</a:t>
            </a:r>
            <a:r>
              <a:rPr lang="es-ES" b="1" dirty="0"/>
              <a:t> para no crear uno nuevo</a:t>
            </a:r>
            <a:endParaRPr lang="es-ES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reset</a:t>
            </a:r>
            <a:r>
              <a:rPr lang="es-ES" sz="2000" dirty="0"/>
              <a:t> --</a:t>
            </a:r>
            <a:r>
              <a:rPr lang="es-ES" sz="2000" dirty="0" err="1"/>
              <a:t>soft</a:t>
            </a:r>
            <a:r>
              <a:rPr lang="es-ES" sz="2000" dirty="0"/>
              <a:t>  HEAD^</a:t>
            </a:r>
          </a:p>
          <a:p>
            <a:pPr lvl="2"/>
            <a:r>
              <a:rPr lang="es-ES" sz="1600" dirty="0"/>
              <a:t>HEAD Apunta al ultimo </a:t>
            </a:r>
            <a:r>
              <a:rPr lang="es-ES" sz="1600" dirty="0" err="1"/>
              <a:t>commit</a:t>
            </a:r>
            <a:endParaRPr lang="es-ES" sz="16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 </a:t>
            </a:r>
            <a:r>
              <a:rPr lang="es-ES" sz="2000" dirty="0" err="1"/>
              <a:t>git</a:t>
            </a:r>
            <a:r>
              <a:rPr lang="es-ES" sz="2000" dirty="0"/>
              <a:t> </a:t>
            </a:r>
            <a:r>
              <a:rPr lang="es-ES" sz="2000" dirty="0" err="1"/>
              <a:t>commit</a:t>
            </a:r>
            <a:r>
              <a:rPr lang="es-ES" sz="2000" dirty="0"/>
              <a:t> –am “Actualizamos el </a:t>
            </a:r>
            <a:r>
              <a:rPr lang="es-ES" sz="2000" dirty="0" err="1"/>
              <a:t>README</a:t>
            </a:r>
            <a:r>
              <a:rPr lang="es-ES" sz="2000" dirty="0"/>
              <a:t> con los archivos a omitir”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lg</a:t>
            </a:r>
            <a:endParaRPr lang="es-ES" sz="2000" dirty="0"/>
          </a:p>
          <a:p>
            <a:r>
              <a:rPr lang="es-ES" dirty="0"/>
              <a:t> </a:t>
            </a:r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F81F70-52C6-4E6E-B6FD-DD527F3B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01" y="3657215"/>
            <a:ext cx="6069081" cy="8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9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702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achen BT" panose="02040906030706050204" pitchFamily="18" charset="0"/>
              </a:rPr>
              <a:t>Preparando </a:t>
            </a:r>
            <a:r>
              <a:rPr lang="en-US" sz="4000" b="1" u="sng" dirty="0" err="1">
                <a:latin typeface="Aachen BT" panose="02040906030706050204" pitchFamily="18" charset="0"/>
              </a:rPr>
              <a:t>repositorios</a:t>
            </a:r>
            <a:r>
              <a:rPr lang="en-US" sz="4000" b="1" dirty="0">
                <a:latin typeface="Aachen BT" panose="02040906030706050204" pitchFamily="18" charset="0"/>
              </a:rPr>
              <a:t> para </a:t>
            </a:r>
            <a:r>
              <a:rPr lang="en-US" sz="4000" b="1" dirty="0" err="1">
                <a:latin typeface="Aachen BT" panose="02040906030706050204" pitchFamily="18" charset="0"/>
              </a:rPr>
              <a:t>viajes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en</a:t>
            </a:r>
            <a:r>
              <a:rPr lang="en-US" sz="4000" b="1" dirty="0">
                <a:latin typeface="Aachen BT" panose="02040906030706050204" pitchFamily="18" charset="0"/>
              </a:rPr>
              <a:t> el tiempo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399"/>
            <a:ext cx="8356599" cy="5224463"/>
          </a:xfrm>
        </p:spPr>
        <p:txBody>
          <a:bodyPr>
            <a:normAutofit lnSpcReduction="10000"/>
          </a:bodyPr>
          <a:lstStyle/>
          <a:p>
            <a:r>
              <a:rPr lang="es-ES" sz="2000" b="1" dirty="0"/>
              <a:t>Crear carpeta </a:t>
            </a:r>
            <a:r>
              <a:rPr lang="es-ES" sz="2000" b="1" dirty="0" err="1"/>
              <a:t>vacia</a:t>
            </a:r>
            <a:r>
              <a:rPr lang="es-ES" sz="2000" b="1" dirty="0"/>
              <a:t> e iniciar </a:t>
            </a:r>
            <a:r>
              <a:rPr lang="es-ES" sz="2000" b="1" dirty="0" err="1"/>
              <a:t>git</a:t>
            </a:r>
            <a:r>
              <a:rPr lang="es-ES" sz="2000" b="1" dirty="0"/>
              <a:t>///demo 04</a:t>
            </a:r>
            <a:endParaRPr lang="es-ES" sz="2000" dirty="0"/>
          </a:p>
          <a:p>
            <a:pPr lvl="1"/>
            <a:r>
              <a:rPr lang="en-US" sz="2000" dirty="0" err="1"/>
              <a:t>Copiamos</a:t>
            </a:r>
            <a:r>
              <a:rPr lang="en-US" sz="2000" dirty="0"/>
              <a:t> el archive README.md</a:t>
            </a:r>
          </a:p>
          <a:p>
            <a:pPr lvl="1"/>
            <a:r>
              <a:rPr lang="en-US" sz="2000" dirty="0"/>
              <a:t> git add –A</a:t>
            </a:r>
          </a:p>
          <a:p>
            <a:pPr lvl="1"/>
            <a:r>
              <a:rPr lang="en-US" sz="2000" i="1" dirty="0"/>
              <a:t>Git Commit –m  “</a:t>
            </a:r>
            <a:r>
              <a:rPr lang="en-US" sz="2000" i="1" dirty="0" err="1"/>
              <a:t>Agregado</a:t>
            </a:r>
            <a:r>
              <a:rPr lang="en-US" sz="2000" i="1" dirty="0"/>
              <a:t> readme”</a:t>
            </a:r>
          </a:p>
          <a:p>
            <a:pPr lvl="1"/>
            <a:r>
              <a:rPr lang="es-ES" sz="2000" i="1" dirty="0"/>
              <a:t>… agregar misiones.md …</a:t>
            </a:r>
            <a:r>
              <a:rPr lang="es-ES" sz="2000" i="1" dirty="0" err="1"/>
              <a:t>add</a:t>
            </a:r>
            <a:r>
              <a:rPr lang="es-ES" sz="2000" i="1" dirty="0"/>
              <a:t> …</a:t>
            </a:r>
            <a:r>
              <a:rPr lang="es-ES" sz="2000" i="1" dirty="0" err="1"/>
              <a:t>commit</a:t>
            </a:r>
            <a:endParaRPr lang="es-ES" sz="2000" i="1" dirty="0"/>
          </a:p>
          <a:p>
            <a:pPr lvl="1"/>
            <a:r>
              <a:rPr lang="es-ES" sz="2000" i="1" dirty="0"/>
              <a:t>… agregar ciudades.md …</a:t>
            </a:r>
            <a:r>
              <a:rPr lang="es-ES" sz="2000" i="1" dirty="0" err="1"/>
              <a:t>add</a:t>
            </a:r>
            <a:r>
              <a:rPr lang="es-ES" sz="2000" i="1" dirty="0"/>
              <a:t> …</a:t>
            </a:r>
            <a:r>
              <a:rPr lang="es-ES" sz="2000" i="1" dirty="0" err="1"/>
              <a:t>commit</a:t>
            </a:r>
            <a:endParaRPr lang="es-ES" sz="2000" i="1" dirty="0"/>
          </a:p>
          <a:p>
            <a:pPr lvl="1"/>
            <a:r>
              <a:rPr lang="es-ES" sz="2000" i="1" dirty="0"/>
              <a:t>***agregar carpeta historia</a:t>
            </a:r>
          </a:p>
          <a:p>
            <a:pPr lvl="2"/>
            <a:r>
              <a:rPr lang="es-ES" sz="1600" i="1" dirty="0"/>
              <a:t>… </a:t>
            </a:r>
            <a:r>
              <a:rPr lang="es-ES" sz="1600" i="1" dirty="0" err="1"/>
              <a:t>add</a:t>
            </a:r>
            <a:r>
              <a:rPr lang="es-ES" sz="1600" i="1" dirty="0"/>
              <a:t> … </a:t>
            </a:r>
            <a:r>
              <a:rPr lang="es-ES" sz="1600" i="1" dirty="0" err="1"/>
              <a:t>commit</a:t>
            </a:r>
            <a:r>
              <a:rPr lang="es-ES" sz="1600" i="1" dirty="0"/>
              <a:t> “Agregamos las ciudades” (error intencional)</a:t>
            </a:r>
          </a:p>
          <a:p>
            <a:pPr lvl="2"/>
            <a:r>
              <a:rPr lang="es-ES" sz="1600" i="1" dirty="0" err="1"/>
              <a:t>Correccion</a:t>
            </a:r>
            <a:r>
              <a:rPr lang="es-ES" sz="1600" i="1" dirty="0"/>
              <a:t> de </a:t>
            </a:r>
            <a:r>
              <a:rPr lang="es-ES" sz="1600" i="1" dirty="0" err="1"/>
              <a:t>commit</a:t>
            </a:r>
            <a:r>
              <a:rPr lang="es-ES" sz="1600" i="1" dirty="0"/>
              <a:t> </a:t>
            </a:r>
          </a:p>
          <a:p>
            <a:pPr lvl="3"/>
            <a:r>
              <a:rPr lang="es-ES" sz="1600" i="1" dirty="0"/>
              <a:t>	</a:t>
            </a:r>
            <a:r>
              <a:rPr lang="es-ES" sz="1600" b="1" i="1" dirty="0" err="1"/>
              <a:t>git</a:t>
            </a:r>
            <a:r>
              <a:rPr lang="es-ES" sz="1600" b="1" i="1" dirty="0"/>
              <a:t> </a:t>
            </a:r>
            <a:r>
              <a:rPr lang="es-ES" sz="1600" b="1" i="1" dirty="0" err="1"/>
              <a:t>commit</a:t>
            </a:r>
            <a:r>
              <a:rPr lang="es-ES" sz="1600" b="1" i="1" dirty="0"/>
              <a:t> --</a:t>
            </a:r>
            <a:r>
              <a:rPr lang="es-ES" sz="1600" b="1" i="1" dirty="0" err="1"/>
              <a:t>amend</a:t>
            </a:r>
            <a:r>
              <a:rPr lang="es-ES" sz="1600" b="1" i="1" dirty="0"/>
              <a:t> -m "Agregamos las historias de los </a:t>
            </a:r>
            <a:r>
              <a:rPr lang="es-ES" sz="1600" b="1" i="1" dirty="0" err="1"/>
              <a:t>heroes</a:t>
            </a:r>
            <a:r>
              <a:rPr lang="es-ES" sz="1600" b="1" i="1" dirty="0"/>
              <a:t>"</a:t>
            </a:r>
            <a:endParaRPr lang="es-ES" sz="1600" i="1" dirty="0"/>
          </a:p>
          <a:p>
            <a:r>
              <a:rPr lang="es-ES" sz="2000" b="1" dirty="0"/>
              <a:t>Introduciendo cambios en documentos</a:t>
            </a:r>
            <a:endParaRPr lang="es-ES" sz="2000" dirty="0"/>
          </a:p>
          <a:p>
            <a:pPr lvl="1"/>
            <a:r>
              <a:rPr lang="es-ES" sz="2000" dirty="0"/>
              <a:t>…. Modificamos </a:t>
            </a:r>
            <a:r>
              <a:rPr lang="es-ES" sz="2000" dirty="0" err="1"/>
              <a:t>readme</a:t>
            </a:r>
            <a:endParaRPr lang="es-ES" sz="2000" dirty="0"/>
          </a:p>
          <a:p>
            <a:pPr lvl="2"/>
            <a:r>
              <a:rPr lang="es-ES" sz="1600" dirty="0"/>
              <a:t>…</a:t>
            </a:r>
            <a:r>
              <a:rPr lang="en-US" sz="1600" b="1" dirty="0"/>
              <a:t>git commit -am "</a:t>
            </a:r>
            <a:r>
              <a:rPr lang="en-US" sz="1600" b="1" dirty="0" err="1"/>
              <a:t>Editamos</a:t>
            </a:r>
            <a:r>
              <a:rPr lang="en-US" sz="1600" b="1" dirty="0"/>
              <a:t> Readme"</a:t>
            </a:r>
          </a:p>
          <a:p>
            <a:pPr lvl="1"/>
            <a:r>
              <a:rPr lang="es-ES" sz="2000" dirty="0"/>
              <a:t> … modificamos héroes</a:t>
            </a:r>
          </a:p>
          <a:p>
            <a:pPr lvl="2"/>
            <a:r>
              <a:rPr lang="es-ES" sz="1600" b="1" dirty="0"/>
              <a:t> </a:t>
            </a:r>
            <a:r>
              <a:rPr lang="es-ES" sz="1600" b="1" dirty="0" err="1"/>
              <a:t>git</a:t>
            </a:r>
            <a:r>
              <a:rPr lang="es-ES" sz="1600" b="1" dirty="0"/>
              <a:t> </a:t>
            </a:r>
            <a:r>
              <a:rPr lang="es-ES" sz="1600" b="1" dirty="0" err="1"/>
              <a:t>commit</a:t>
            </a:r>
            <a:r>
              <a:rPr lang="es-ES" sz="1600" b="1" dirty="0"/>
              <a:t> -am "Agregamos otros </a:t>
            </a:r>
            <a:r>
              <a:rPr lang="es-ES" sz="1600" b="1" dirty="0" err="1"/>
              <a:t>heroes</a:t>
            </a:r>
            <a:r>
              <a:rPr lang="es-ES" sz="1600" b="1" dirty="0"/>
              <a:t>“</a:t>
            </a:r>
          </a:p>
          <a:p>
            <a:pPr lvl="2"/>
            <a:r>
              <a:rPr lang="es-ES" sz="1600" b="1" dirty="0"/>
              <a:t> Git </a:t>
            </a:r>
            <a:r>
              <a:rPr lang="es-ES" sz="1600" b="1" dirty="0" err="1"/>
              <a:t>lg</a:t>
            </a:r>
            <a:endParaRPr lang="es-ES" sz="1600" b="1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084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702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achen BT" panose="02040906030706050204" pitchFamily="18" charset="0"/>
              </a:rPr>
              <a:t>Viajes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en</a:t>
            </a:r>
            <a:r>
              <a:rPr lang="en-US" sz="4000" b="1" dirty="0">
                <a:latin typeface="Aachen BT" panose="02040906030706050204" pitchFamily="18" charset="0"/>
              </a:rPr>
              <a:t> el tiempo RESET Y </a:t>
            </a:r>
            <a:r>
              <a:rPr lang="en-US" sz="4000" b="1" dirty="0" err="1">
                <a:latin typeface="Aachen BT" panose="02040906030706050204" pitchFamily="18" charset="0"/>
              </a:rPr>
              <a:t>REFLOG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14399"/>
            <a:ext cx="6348186" cy="5224463"/>
          </a:xfrm>
        </p:spPr>
        <p:txBody>
          <a:bodyPr>
            <a:normAutofit fontScale="85000" lnSpcReduction="20000"/>
          </a:bodyPr>
          <a:lstStyle/>
          <a:p>
            <a:r>
              <a:rPr lang="es-ES" sz="2000" b="1" dirty="0"/>
              <a:t>Olvidamos Agregar </a:t>
            </a:r>
            <a:r>
              <a:rPr lang="es-ES" sz="2000" b="1" dirty="0" err="1"/>
              <a:t>Kaliman</a:t>
            </a:r>
            <a:r>
              <a:rPr lang="es-ES" sz="2000" b="1" dirty="0"/>
              <a:t> a los </a:t>
            </a:r>
            <a:r>
              <a:rPr lang="es-ES" sz="2000" b="1" dirty="0" err="1"/>
              <a:t>heroes</a:t>
            </a:r>
            <a:r>
              <a:rPr lang="es-ES" sz="2000" b="1" dirty="0"/>
              <a:t>///demo 04</a:t>
            </a:r>
            <a:endParaRPr lang="es-ES" sz="2000" dirty="0"/>
          </a:p>
          <a:p>
            <a:pPr lvl="1"/>
            <a:r>
              <a:rPr lang="en-US" sz="2000" dirty="0"/>
              <a:t>git reset --soft </a:t>
            </a:r>
            <a:r>
              <a:rPr lang="en-US" sz="2000" dirty="0" err="1"/>
              <a:t>52924a0</a:t>
            </a:r>
            <a:r>
              <a:rPr lang="en-US" sz="2000" dirty="0"/>
              <a:t>// el commit del edit readme</a:t>
            </a:r>
          </a:p>
          <a:p>
            <a:pPr lvl="2"/>
            <a:r>
              <a:rPr lang="en-US" sz="1600" dirty="0"/>
              <a:t>Eso </a:t>
            </a:r>
            <a:r>
              <a:rPr lang="en-US" sz="1600" dirty="0" err="1"/>
              <a:t>nos</a:t>
            </a:r>
            <a:r>
              <a:rPr lang="en-US" sz="1600" dirty="0"/>
              <a:t> </a:t>
            </a:r>
            <a:r>
              <a:rPr lang="en-US" sz="1600" dirty="0" err="1"/>
              <a:t>permite</a:t>
            </a:r>
            <a:r>
              <a:rPr lang="en-US" sz="1600" dirty="0"/>
              <a:t> </a:t>
            </a:r>
            <a:r>
              <a:rPr lang="en-US" sz="1600" dirty="0" err="1"/>
              <a:t>regresar</a:t>
            </a:r>
            <a:r>
              <a:rPr lang="en-US" sz="1600" dirty="0"/>
              <a:t> a antes de la </a:t>
            </a:r>
            <a:r>
              <a:rPr lang="en-US" sz="1600" dirty="0" err="1"/>
              <a:t>modificacion</a:t>
            </a:r>
            <a:r>
              <a:rPr lang="en-US" sz="1600" dirty="0"/>
              <a:t> readme</a:t>
            </a:r>
          </a:p>
          <a:p>
            <a:pPr lvl="1"/>
            <a:r>
              <a:rPr lang="es-ES" sz="1600" i="1" dirty="0"/>
              <a:t>Git s</a:t>
            </a:r>
          </a:p>
          <a:p>
            <a:pPr lvl="1"/>
            <a:endParaRPr lang="es-ES" sz="1600" i="1" dirty="0"/>
          </a:p>
          <a:p>
            <a:pPr lvl="1"/>
            <a:endParaRPr lang="es-ES" sz="1600" i="1" dirty="0"/>
          </a:p>
          <a:p>
            <a:r>
              <a:rPr lang="es-ES" sz="2000" b="1" dirty="0" err="1"/>
              <a:t>Giot</a:t>
            </a:r>
            <a:r>
              <a:rPr lang="es-ES" sz="2000" b="1" dirty="0"/>
              <a:t> </a:t>
            </a:r>
            <a:r>
              <a:rPr lang="es-ES" sz="2000" b="1" dirty="0" err="1"/>
              <a:t>reset</a:t>
            </a:r>
            <a:r>
              <a:rPr lang="es-ES" sz="2000" b="1" dirty="0"/>
              <a:t> --</a:t>
            </a:r>
            <a:r>
              <a:rPr lang="es-ES" sz="2000" b="1" dirty="0" err="1"/>
              <a:t>mixed</a:t>
            </a:r>
            <a:r>
              <a:rPr lang="es-ES" sz="2000" b="1" dirty="0"/>
              <a:t> </a:t>
            </a:r>
            <a:r>
              <a:rPr lang="es-ES" sz="2000" b="1" dirty="0" err="1"/>
              <a:t>14b061</a:t>
            </a:r>
            <a:r>
              <a:rPr lang="es-ES" sz="2000" b="1" dirty="0"/>
              <a:t>///agregamos las </a:t>
            </a:r>
            <a:r>
              <a:rPr lang="es-ES" sz="2000" b="1" dirty="0" err="1"/>
              <a:t>hist</a:t>
            </a:r>
            <a:r>
              <a:rPr lang="es-ES" sz="2000" b="1" dirty="0"/>
              <a:t> de los </a:t>
            </a:r>
            <a:r>
              <a:rPr lang="es-ES" sz="2000" b="1" dirty="0" err="1"/>
              <a:t>heroes</a:t>
            </a:r>
            <a:endParaRPr lang="es-ES" sz="2000" dirty="0"/>
          </a:p>
          <a:p>
            <a:pPr lvl="1"/>
            <a:r>
              <a:rPr lang="en-US" sz="2000" dirty="0"/>
              <a:t> </a:t>
            </a:r>
          </a:p>
          <a:p>
            <a:pPr lvl="1"/>
            <a:endParaRPr lang="en-US" sz="2000" b="1" dirty="0"/>
          </a:p>
          <a:p>
            <a:pPr lvl="1"/>
            <a:endParaRPr lang="en-US" sz="1600" b="1" dirty="0"/>
          </a:p>
          <a:p>
            <a:pPr lvl="1"/>
            <a:r>
              <a:rPr lang="es-ES" sz="2000" dirty="0"/>
              <a:t> muestra los cambios que se han hecho </a:t>
            </a:r>
          </a:p>
          <a:p>
            <a:pPr lvl="2"/>
            <a:r>
              <a:rPr lang="es-ES" sz="1600" b="1" dirty="0"/>
              <a:t>Este </a:t>
            </a:r>
            <a:r>
              <a:rPr lang="es-ES" sz="1600" b="1" dirty="0" err="1"/>
              <a:t>reset</a:t>
            </a:r>
            <a:r>
              <a:rPr lang="es-ES" sz="1600" b="1" dirty="0"/>
              <a:t> es el que se hace por defecto…no borra nada</a:t>
            </a:r>
          </a:p>
          <a:p>
            <a:r>
              <a:rPr lang="es-ES" sz="2000" b="1" dirty="0" err="1"/>
              <a:t>Giot</a:t>
            </a:r>
            <a:r>
              <a:rPr lang="es-ES" sz="2000" b="1" dirty="0"/>
              <a:t> </a:t>
            </a:r>
            <a:r>
              <a:rPr lang="es-ES" sz="2000" b="1" dirty="0" err="1"/>
              <a:t>reset</a:t>
            </a:r>
            <a:r>
              <a:rPr lang="es-ES" sz="2000" b="1" dirty="0"/>
              <a:t> --</a:t>
            </a:r>
            <a:r>
              <a:rPr lang="es-ES" sz="2000" b="1" dirty="0" err="1"/>
              <a:t>hard</a:t>
            </a:r>
            <a:r>
              <a:rPr lang="es-ES" sz="2000" b="1" dirty="0"/>
              <a:t> </a:t>
            </a:r>
            <a:r>
              <a:rPr lang="es-ES" sz="2000" b="1" dirty="0" err="1"/>
              <a:t>14b061f</a:t>
            </a:r>
            <a:r>
              <a:rPr lang="es-ES" sz="2000" b="1" dirty="0"/>
              <a:t> ///agregamos las </a:t>
            </a:r>
            <a:r>
              <a:rPr lang="es-ES" sz="2000" b="1" dirty="0" err="1"/>
              <a:t>hist</a:t>
            </a:r>
            <a:r>
              <a:rPr lang="es-ES" sz="2000" b="1" dirty="0"/>
              <a:t> de los </a:t>
            </a:r>
            <a:r>
              <a:rPr lang="es-ES" sz="2000" b="1" dirty="0" err="1"/>
              <a:t>heroes</a:t>
            </a:r>
            <a:endParaRPr lang="es-ES" sz="2000" dirty="0"/>
          </a:p>
          <a:p>
            <a:pPr lvl="1"/>
            <a:r>
              <a:rPr lang="es-ES" sz="2000" dirty="0"/>
              <a:t> borra </a:t>
            </a:r>
            <a:r>
              <a:rPr lang="es-ES" sz="2000" dirty="0" err="1"/>
              <a:t>todooooo</a:t>
            </a:r>
            <a:r>
              <a:rPr lang="es-ES" sz="2000" dirty="0"/>
              <a:t> lo que se hizo posterior a ese </a:t>
            </a:r>
            <a:r>
              <a:rPr lang="es-ES" sz="2000" dirty="0" err="1"/>
              <a:t>commit</a:t>
            </a:r>
            <a:r>
              <a:rPr lang="es-ES" sz="2000" dirty="0"/>
              <a:t> literal todo</a:t>
            </a:r>
          </a:p>
          <a:p>
            <a:pPr lvl="1"/>
            <a:r>
              <a:rPr lang="es-ES" sz="2000" dirty="0"/>
              <a:t>Si revisas el editor y la carpeta ves que todos los cambios y archivos se han ido</a:t>
            </a:r>
          </a:p>
          <a:p>
            <a:pPr lvl="1"/>
            <a:endParaRPr lang="es-ES" sz="2000" dirty="0"/>
          </a:p>
          <a:p>
            <a:r>
              <a:rPr lang="es-ES" b="1" dirty="0"/>
              <a:t>Probar con otros… a ver que pasa</a:t>
            </a:r>
            <a:endParaRPr lang="es-ES" sz="2000" b="1" dirty="0"/>
          </a:p>
          <a:p>
            <a:pPr lvl="1"/>
            <a:r>
              <a:rPr lang="es-ES" sz="2000" dirty="0"/>
              <a:t> 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2FAA4B-686C-4F75-8603-17B1A80EE87B}"/>
              </a:ext>
            </a:extLst>
          </p:cNvPr>
          <p:cNvSpPr txBox="1">
            <a:spLocks/>
          </p:cNvSpPr>
          <p:nvPr/>
        </p:nvSpPr>
        <p:spPr>
          <a:xfrm>
            <a:off x="6348186" y="914400"/>
            <a:ext cx="5016500" cy="5224463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Regresarnos a pesar de haber hecho </a:t>
            </a:r>
            <a:r>
              <a:rPr lang="es-ES" b="1" dirty="0" err="1"/>
              <a:t>reset</a:t>
            </a:r>
            <a:r>
              <a:rPr lang="es-ES" b="1" dirty="0"/>
              <a:t> </a:t>
            </a:r>
            <a:r>
              <a:rPr lang="es-ES" b="1" dirty="0" err="1"/>
              <a:t>hard</a:t>
            </a:r>
            <a:r>
              <a:rPr lang="es-ES" b="1" dirty="0"/>
              <a:t> </a:t>
            </a:r>
            <a:r>
              <a:rPr lang="es-ES" b="1" dirty="0" err="1"/>
              <a:t>jejje</a:t>
            </a:r>
            <a:r>
              <a:rPr lang="es-ES" b="1" dirty="0"/>
              <a:t> </a:t>
            </a:r>
            <a:endParaRPr lang="es-ES" dirty="0"/>
          </a:p>
          <a:p>
            <a:pPr lvl="2"/>
            <a:r>
              <a:rPr lang="es-ES" sz="1600" dirty="0"/>
              <a:t> </a:t>
            </a:r>
          </a:p>
          <a:p>
            <a:pPr lvl="2"/>
            <a:endParaRPr lang="es-ES" sz="1600" dirty="0"/>
          </a:p>
          <a:p>
            <a:pPr lvl="2"/>
            <a:endParaRPr lang="es-ES" sz="1600" dirty="0"/>
          </a:p>
          <a:p>
            <a:pPr lvl="2"/>
            <a:endParaRPr lang="es-ES" sz="1600" dirty="0"/>
          </a:p>
          <a:p>
            <a:pPr lvl="2"/>
            <a:endParaRPr lang="es-ES" sz="1600" dirty="0"/>
          </a:p>
          <a:p>
            <a:pPr lvl="2"/>
            <a:endParaRPr lang="es-ES" sz="1600" dirty="0"/>
          </a:p>
          <a:p>
            <a:pPr lvl="2"/>
            <a:endParaRPr lang="es-ES" sz="1600" dirty="0"/>
          </a:p>
          <a:p>
            <a:pPr lvl="2"/>
            <a:endParaRPr lang="es-ES" sz="1600" dirty="0"/>
          </a:p>
          <a:p>
            <a:pPr lvl="2"/>
            <a:r>
              <a:rPr lang="es-ES" sz="1600" dirty="0" err="1"/>
              <a:t>Alli</a:t>
            </a:r>
            <a:r>
              <a:rPr lang="es-ES" sz="1600" dirty="0"/>
              <a:t> esta </a:t>
            </a:r>
            <a:r>
              <a:rPr lang="es-ES" sz="1600" dirty="0" err="1"/>
              <a:t>tod</a:t>
            </a:r>
            <a:r>
              <a:rPr lang="es-ES" sz="1600" dirty="0"/>
              <a:t> aun… </a:t>
            </a:r>
            <a:r>
              <a:rPr lang="es-ES" sz="1600" dirty="0" err="1"/>
              <a:t>uffff</a:t>
            </a:r>
            <a:r>
              <a:rPr lang="es-ES" sz="1600" dirty="0"/>
              <a:t> gracias a Dios</a:t>
            </a:r>
          </a:p>
          <a:p>
            <a:pPr lvl="2"/>
            <a:endParaRPr lang="es-ES" sz="1600" dirty="0"/>
          </a:p>
          <a:p>
            <a:pPr lvl="1"/>
            <a:r>
              <a:rPr lang="es-ES" b="1" dirty="0"/>
              <a:t>Regresemos ….</a:t>
            </a:r>
            <a:endParaRPr lang="es-ES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reset</a:t>
            </a:r>
            <a:r>
              <a:rPr lang="es-ES" sz="2000" dirty="0"/>
              <a:t> –</a:t>
            </a:r>
            <a:r>
              <a:rPr lang="es-ES" sz="2000" dirty="0" err="1"/>
              <a:t>hard</a:t>
            </a:r>
            <a:r>
              <a:rPr lang="es-ES" sz="2000" dirty="0"/>
              <a:t> </a:t>
            </a:r>
            <a:r>
              <a:rPr lang="es-ES" sz="18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fb06b96</a:t>
            </a:r>
            <a:r>
              <a:rPr lang="es-ES" sz="1800" dirty="0">
                <a:solidFill>
                  <a:srgbClr val="BFBF00"/>
                </a:solidFill>
                <a:latin typeface="Lucida Console" panose="020B0609040504020204" pitchFamily="49" charset="0"/>
              </a:rPr>
              <a:t> //</a:t>
            </a:r>
            <a:r>
              <a:rPr lang="es-ES" sz="18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commit</a:t>
            </a:r>
            <a:r>
              <a:rPr lang="es-ES" sz="1800" dirty="0">
                <a:solidFill>
                  <a:srgbClr val="BFBF00"/>
                </a:solidFill>
                <a:latin typeface="Lucida Console" panose="020B0609040504020204" pitchFamily="49" charset="0"/>
              </a:rPr>
              <a:t> donde queremos regresar ….</a:t>
            </a:r>
            <a:r>
              <a:rPr lang="es-ES" sz="18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kaliman</a:t>
            </a:r>
            <a:endParaRPr lang="es-ES" sz="2000" dirty="0"/>
          </a:p>
          <a:p>
            <a:pPr lvl="2"/>
            <a:r>
              <a:rPr lang="es-ES" sz="1600" dirty="0"/>
              <a:t>Git </a:t>
            </a:r>
            <a:r>
              <a:rPr lang="es-ES" sz="1600" dirty="0" err="1"/>
              <a:t>lg</a:t>
            </a:r>
            <a:r>
              <a:rPr lang="es-ES" sz="1600" dirty="0"/>
              <a:t> /// </a:t>
            </a:r>
            <a:r>
              <a:rPr lang="es-ES" sz="1600" dirty="0" err="1"/>
              <a:t>taraaaaaaaaam</a:t>
            </a:r>
            <a:r>
              <a:rPr lang="es-ES" sz="1600" dirty="0"/>
              <a:t> apareció todo de nuevo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 </a:t>
            </a:r>
            <a:r>
              <a:rPr lang="es-ES" sz="2000" dirty="0" err="1"/>
              <a:t>git</a:t>
            </a:r>
            <a:r>
              <a:rPr lang="es-ES" sz="2000" dirty="0"/>
              <a:t> </a:t>
            </a:r>
            <a:r>
              <a:rPr lang="es-ES" sz="2000" dirty="0" err="1"/>
              <a:t>commit</a:t>
            </a:r>
            <a:r>
              <a:rPr lang="es-ES" sz="2000" dirty="0"/>
              <a:t> –am “Actualizamos el </a:t>
            </a:r>
            <a:r>
              <a:rPr lang="es-ES" sz="2000" dirty="0" err="1"/>
              <a:t>README</a:t>
            </a:r>
            <a:r>
              <a:rPr lang="es-ES" sz="2000" dirty="0"/>
              <a:t> con los archivos a omitir”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lg</a:t>
            </a:r>
            <a:endParaRPr lang="es-ES" sz="2000" dirty="0"/>
          </a:p>
          <a:p>
            <a:r>
              <a:rPr lang="es-ES" dirty="0"/>
              <a:t> </a:t>
            </a:r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1C23BB-A62C-4A9A-9B49-873BBD12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92808"/>
            <a:ext cx="1337733" cy="6063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773F29-1543-4811-9025-D03026DD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2" y="2822656"/>
            <a:ext cx="2287117" cy="7659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F1D412-0D9C-44A7-813B-0BDC4981E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7" y="4869141"/>
            <a:ext cx="4657725" cy="3960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D76183-31EC-44CE-AF96-B35C38030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37" y="5616062"/>
            <a:ext cx="4589463" cy="63963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07C79E4-4E0B-4A58-A318-A17E30685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173" y="1096038"/>
            <a:ext cx="3477078" cy="15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3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achen BT" panose="02040906030706050204" pitchFamily="18" charset="0"/>
              </a:rPr>
              <a:t> </a:t>
            </a:r>
            <a:r>
              <a:rPr lang="en-US" b="1" dirty="0" err="1">
                <a:latin typeface="Aachen BT" panose="02040906030706050204" pitchFamily="18" charset="0"/>
              </a:rPr>
              <a:t>cambiar</a:t>
            </a:r>
            <a:r>
              <a:rPr lang="en-US" b="1" dirty="0">
                <a:latin typeface="Aachen BT" panose="02040906030706050204" pitchFamily="18" charset="0"/>
              </a:rPr>
              <a:t> nombre y </a:t>
            </a:r>
            <a:r>
              <a:rPr lang="en-US" b="1" dirty="0" err="1">
                <a:latin typeface="Aachen BT" panose="02040906030706050204" pitchFamily="18" charset="0"/>
              </a:rPr>
              <a:t>eliminar</a:t>
            </a:r>
            <a:r>
              <a:rPr lang="en-US" b="1" dirty="0">
                <a:latin typeface="Aachen BT" panose="02040906030706050204" pitchFamily="18" charset="0"/>
              </a:rPr>
              <a:t> </a:t>
            </a:r>
            <a:r>
              <a:rPr lang="en-US" b="1" dirty="0" err="1">
                <a:latin typeface="Aachen BT" panose="02040906030706050204" pitchFamily="18" charset="0"/>
              </a:rPr>
              <a:t>archivos</a:t>
            </a:r>
            <a:endParaRPr lang="es-ES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85" y="914400"/>
            <a:ext cx="5271503" cy="5224463"/>
          </a:xfrm>
        </p:spPr>
        <p:txBody>
          <a:bodyPr>
            <a:normAutofit fontScale="92500" lnSpcReduction="10000"/>
          </a:bodyPr>
          <a:lstStyle/>
          <a:p>
            <a:r>
              <a:rPr lang="es-ES" sz="2000" b="1" dirty="0"/>
              <a:t>///</a:t>
            </a:r>
            <a:r>
              <a:rPr lang="es-ES" sz="2000" b="1" dirty="0" err="1"/>
              <a:t>demo04</a:t>
            </a:r>
            <a:endParaRPr lang="es-ES" sz="2000" dirty="0"/>
          </a:p>
          <a:p>
            <a:pPr lvl="1"/>
            <a:r>
              <a:rPr lang="es-ES" sz="2000" dirty="0"/>
              <a:t>Crear archivo destruirMundo.txt</a:t>
            </a:r>
          </a:p>
          <a:p>
            <a:pPr lvl="1"/>
            <a:r>
              <a:rPr lang="es-ES" sz="2000" i="1" dirty="0"/>
              <a:t>Git s … </a:t>
            </a:r>
            <a:r>
              <a:rPr lang="es-ES" sz="2000" i="1" dirty="0" err="1"/>
              <a:t>git</a:t>
            </a:r>
            <a:r>
              <a:rPr lang="es-ES" sz="2000" i="1" dirty="0"/>
              <a:t> </a:t>
            </a:r>
            <a:r>
              <a:rPr lang="es-ES" sz="2000" i="1" dirty="0" err="1"/>
              <a:t>add</a:t>
            </a:r>
            <a:r>
              <a:rPr lang="es-ES" sz="2000" i="1" dirty="0"/>
              <a:t> -A … </a:t>
            </a:r>
            <a:r>
              <a:rPr lang="es-ES" sz="2000" i="1" dirty="0" err="1"/>
              <a:t>git</a:t>
            </a:r>
            <a:r>
              <a:rPr lang="es-ES" sz="2000" i="1" dirty="0"/>
              <a:t> s </a:t>
            </a:r>
          </a:p>
          <a:p>
            <a:pPr lvl="1"/>
            <a:r>
              <a:rPr lang="es-ES" sz="2000" i="1" dirty="0" err="1"/>
              <a:t>git</a:t>
            </a:r>
            <a:r>
              <a:rPr lang="es-ES" sz="2000" i="1" dirty="0"/>
              <a:t> </a:t>
            </a:r>
            <a:r>
              <a:rPr lang="es-ES" sz="2000" i="1" dirty="0" err="1"/>
              <a:t>commit</a:t>
            </a:r>
            <a:r>
              <a:rPr lang="es-ES" sz="2000" i="1" dirty="0"/>
              <a:t> -m "Creando archivo destruir el mundo"</a:t>
            </a:r>
          </a:p>
          <a:p>
            <a:pPr lvl="1"/>
            <a:r>
              <a:rPr lang="es-ES" sz="2000" i="1" dirty="0"/>
              <a:t> </a:t>
            </a:r>
            <a:r>
              <a:rPr lang="es-ES" sz="2000" i="1" dirty="0" err="1"/>
              <a:t>git</a:t>
            </a:r>
            <a:r>
              <a:rPr lang="es-ES" sz="2000" i="1" dirty="0"/>
              <a:t> </a:t>
            </a:r>
            <a:r>
              <a:rPr lang="es-ES" sz="2000" i="1" dirty="0" err="1"/>
              <a:t>lg</a:t>
            </a:r>
            <a:r>
              <a:rPr lang="es-ES" sz="2000" i="1" dirty="0"/>
              <a:t>….</a:t>
            </a:r>
          </a:p>
          <a:p>
            <a:pPr lvl="2"/>
            <a:r>
              <a:rPr lang="es-ES" sz="1600" i="1" dirty="0"/>
              <a:t>---la ventaja de hacerlo desde la consola es que </a:t>
            </a:r>
            <a:r>
              <a:rPr lang="es-ES" sz="1600" i="1" dirty="0" err="1"/>
              <a:t>git</a:t>
            </a:r>
            <a:r>
              <a:rPr lang="es-ES" sz="1600" i="1" dirty="0"/>
              <a:t> mantendrá el historial del mismo</a:t>
            </a:r>
          </a:p>
          <a:p>
            <a:r>
              <a:rPr lang="es-ES" sz="2000" b="1" dirty="0"/>
              <a:t>Cambiar nombre de archivos</a:t>
            </a:r>
            <a:endParaRPr lang="es-ES" sz="2000" dirty="0"/>
          </a:p>
          <a:p>
            <a:pPr lvl="1"/>
            <a:r>
              <a:rPr lang="es-ES" sz="2000" dirty="0"/>
              <a:t> </a:t>
            </a:r>
            <a:r>
              <a:rPr lang="es-ES" sz="2000" dirty="0" err="1"/>
              <a:t>git</a:t>
            </a:r>
            <a:r>
              <a:rPr lang="es-ES" sz="2000" dirty="0"/>
              <a:t> </a:t>
            </a:r>
            <a:r>
              <a:rPr lang="es-ES" sz="2000" dirty="0" err="1"/>
              <a:t>mv</a:t>
            </a:r>
            <a:r>
              <a:rPr lang="es-ES" sz="2000" dirty="0"/>
              <a:t> DEstruir-mundo.txt salvarMundo.txt</a:t>
            </a:r>
          </a:p>
          <a:p>
            <a:pPr lvl="1"/>
            <a:r>
              <a:rPr lang="es-ES" sz="2000" dirty="0"/>
              <a:t> </a:t>
            </a:r>
            <a:r>
              <a:rPr lang="es-ES" sz="2000" dirty="0" err="1"/>
              <a:t>git</a:t>
            </a:r>
            <a:r>
              <a:rPr lang="es-ES" sz="2000" dirty="0"/>
              <a:t> s</a:t>
            </a:r>
          </a:p>
          <a:p>
            <a:pPr lvl="1"/>
            <a:endParaRPr lang="es-ES" sz="2000" dirty="0"/>
          </a:p>
          <a:p>
            <a:pPr lvl="1"/>
            <a:r>
              <a:rPr lang="it-IT" sz="2000" dirty="0"/>
              <a:t>git commit -m "Renombrando archivo a salvarMundo"</a:t>
            </a:r>
          </a:p>
          <a:p>
            <a:r>
              <a:rPr lang="es-ES" sz="2000" b="1" dirty="0"/>
              <a:t>Eliminar ese archivo</a:t>
            </a:r>
            <a:endParaRPr lang="es-ES" sz="2000" dirty="0"/>
          </a:p>
          <a:p>
            <a:pPr lvl="1"/>
            <a:r>
              <a:rPr lang="es-ES" sz="2000" dirty="0"/>
              <a:t> 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2FAA4B-686C-4F75-8603-17B1A80EE87B}"/>
              </a:ext>
            </a:extLst>
          </p:cNvPr>
          <p:cNvSpPr txBox="1">
            <a:spLocks/>
          </p:cNvSpPr>
          <p:nvPr/>
        </p:nvSpPr>
        <p:spPr>
          <a:xfrm>
            <a:off x="6348186" y="914400"/>
            <a:ext cx="5016500" cy="52244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 ahora hacemos </a:t>
            </a:r>
            <a:r>
              <a:rPr lang="es-ES" b="1" dirty="0" err="1"/>
              <a:t>commit</a:t>
            </a:r>
            <a:r>
              <a:rPr lang="es-ES" b="1" dirty="0"/>
              <a:t> para eliminarlo…</a:t>
            </a:r>
            <a:endParaRPr lang="es-ES" dirty="0"/>
          </a:p>
          <a:p>
            <a:pPr lvl="1"/>
            <a:r>
              <a:rPr lang="es-ES" sz="2000" dirty="0"/>
              <a:t>Para </a:t>
            </a:r>
            <a:r>
              <a:rPr lang="es-ES" sz="2000" dirty="0" err="1"/>
              <a:t>sabe3r</a:t>
            </a:r>
            <a:r>
              <a:rPr lang="es-ES" sz="2000" dirty="0"/>
              <a:t> cuando fue que lo eliminamos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commit</a:t>
            </a:r>
            <a:r>
              <a:rPr lang="es-ES" sz="2000" dirty="0"/>
              <a:t> …</a:t>
            </a:r>
            <a:endParaRPr lang="es-ES" sz="2000" i="1" dirty="0"/>
          </a:p>
          <a:p>
            <a:r>
              <a:rPr lang="es-ES" b="1" dirty="0"/>
              <a:t> </a:t>
            </a:r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04BF58-8998-436F-AA9F-17CEA590D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37" y="3749216"/>
            <a:ext cx="3548063" cy="7062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3CF47FE-E8D7-4F2B-AE54-4AB02604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2" y="5404561"/>
            <a:ext cx="4484688" cy="17203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33AF492-ED69-4D11-9670-ED02F8D3F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352" y="1889460"/>
            <a:ext cx="6639790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2016014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achen BT" panose="02040906030706050204" pitchFamily="18" charset="0"/>
              </a:rPr>
              <a:t> </a:t>
            </a:r>
            <a:r>
              <a:rPr lang="en-US" sz="3600" b="1" dirty="0" err="1">
                <a:latin typeface="Aachen BT" panose="02040906030706050204" pitchFamily="18" charset="0"/>
              </a:rPr>
              <a:t>cambiar</a:t>
            </a:r>
            <a:r>
              <a:rPr lang="en-US" sz="3600" b="1" dirty="0">
                <a:latin typeface="Aachen BT" panose="02040906030706050204" pitchFamily="18" charset="0"/>
              </a:rPr>
              <a:t> nombre y </a:t>
            </a:r>
            <a:r>
              <a:rPr lang="en-US" sz="3600" b="1" dirty="0" err="1">
                <a:latin typeface="Aachen BT" panose="02040906030706050204" pitchFamily="18" charset="0"/>
              </a:rPr>
              <a:t>eliminar</a:t>
            </a:r>
            <a:r>
              <a:rPr lang="en-US" sz="3600" b="1" dirty="0">
                <a:latin typeface="Aachen BT" panose="02040906030706050204" pitchFamily="18" charset="0"/>
              </a:rPr>
              <a:t> </a:t>
            </a:r>
            <a:r>
              <a:rPr lang="en-US" sz="3600" b="1" dirty="0" err="1">
                <a:latin typeface="Aachen BT" panose="02040906030706050204" pitchFamily="18" charset="0"/>
              </a:rPr>
              <a:t>archivos</a:t>
            </a:r>
            <a:r>
              <a:rPr lang="en-US" sz="3600" b="1" dirty="0">
                <a:latin typeface="Aachen BT" panose="02040906030706050204" pitchFamily="18" charset="0"/>
              </a:rPr>
              <a:t> fuera de git</a:t>
            </a:r>
            <a:endParaRPr lang="es-ES" sz="3600" b="1" dirty="0">
              <a:latin typeface="Aachen BT" panose="020409060307060502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6A63290-6F3E-4A8B-8F3C-EA8D6D0A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85800"/>
            <a:ext cx="1021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29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702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achen BT" panose="02040906030706050204" pitchFamily="18" charset="0"/>
              </a:rPr>
              <a:t>Ignorando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archivos</a:t>
            </a:r>
            <a:r>
              <a:rPr lang="en-US" sz="4000" b="1" dirty="0">
                <a:latin typeface="Aachen BT" panose="02040906030706050204" pitchFamily="18" charset="0"/>
              </a:rPr>
              <a:t> NO </a:t>
            </a:r>
            <a:r>
              <a:rPr lang="en-US" sz="4000" b="1" dirty="0" err="1">
                <a:latin typeface="Aachen BT" panose="02040906030706050204" pitchFamily="18" charset="0"/>
              </a:rPr>
              <a:t>DESEADOS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399"/>
            <a:ext cx="8356599" cy="5224463"/>
          </a:xfrm>
        </p:spPr>
        <p:txBody>
          <a:bodyPr>
            <a:normAutofit/>
          </a:bodyPr>
          <a:lstStyle/>
          <a:p>
            <a:r>
              <a:rPr lang="es-ES" sz="2000" b="1" dirty="0"/>
              <a:t>AGREGAR data.log  , carpeta </a:t>
            </a:r>
            <a:r>
              <a:rPr lang="es-ES" sz="2000" b="1" dirty="0" err="1"/>
              <a:t>node_modules</a:t>
            </a:r>
            <a:r>
              <a:rPr lang="es-ES" sz="2000" b="1" dirty="0"/>
              <a:t>//demo 04</a:t>
            </a:r>
            <a:endParaRPr lang="es-ES" sz="2000" dirty="0"/>
          </a:p>
          <a:p>
            <a:pPr lvl="1"/>
            <a:r>
              <a:rPr lang="en-US" sz="2000" dirty="0"/>
              <a:t> </a:t>
            </a:r>
            <a:r>
              <a:rPr lang="en-US" sz="2000" dirty="0" err="1"/>
              <a:t>crear</a:t>
            </a:r>
            <a:r>
              <a:rPr lang="en-US" sz="2000" dirty="0"/>
              <a:t> archive </a:t>
            </a:r>
            <a:r>
              <a:rPr lang="en-US" sz="2000" b="1" u="sng" dirty="0"/>
              <a:t>.</a:t>
            </a:r>
            <a:r>
              <a:rPr lang="en-US" sz="2000" b="1" u="sng" dirty="0" err="1"/>
              <a:t>gitignore</a:t>
            </a:r>
            <a:endParaRPr lang="es-ES" sz="1600" b="1" i="1" u="sng" dirty="0"/>
          </a:p>
          <a:p>
            <a:pPr lvl="3"/>
            <a:r>
              <a:rPr lang="es-ES" sz="1600" i="1" dirty="0"/>
              <a:t>	</a:t>
            </a:r>
            <a:r>
              <a:rPr lang="es-ES" sz="1600" b="1" i="1" dirty="0"/>
              <a:t>dentro del archivo escribimos</a:t>
            </a:r>
          </a:p>
          <a:p>
            <a:pPr lvl="4"/>
            <a:r>
              <a:rPr lang="es-ES" sz="1600" b="1" i="1" dirty="0"/>
              <a:t>*.log    //</a:t>
            </a:r>
            <a:r>
              <a:rPr lang="es-ES" sz="1600" i="1" dirty="0"/>
              <a:t>ignora todos los archivos log</a:t>
            </a:r>
          </a:p>
          <a:p>
            <a:pPr lvl="4"/>
            <a:r>
              <a:rPr lang="es-ES" sz="1600" b="1" i="1" dirty="0" err="1"/>
              <a:t>Node_modules</a:t>
            </a:r>
            <a:r>
              <a:rPr lang="es-ES" sz="1600" b="1" i="1" dirty="0"/>
              <a:t>/      </a:t>
            </a:r>
            <a:r>
              <a:rPr lang="es-ES" sz="1600" i="1" dirty="0"/>
              <a:t>//ignora la carpeta en cuestión</a:t>
            </a:r>
          </a:p>
          <a:p>
            <a:pPr lvl="4"/>
            <a:endParaRPr lang="es-ES" sz="1600" i="1" dirty="0"/>
          </a:p>
          <a:p>
            <a:pPr lvl="4"/>
            <a:endParaRPr lang="es-ES" sz="1600" i="1" dirty="0"/>
          </a:p>
          <a:p>
            <a:pPr lvl="4"/>
            <a:r>
              <a:rPr lang="es-ES" sz="1600" i="1" dirty="0"/>
              <a:t>Solo aparece .</a:t>
            </a:r>
            <a:r>
              <a:rPr lang="es-ES" sz="1600" i="1" dirty="0" err="1"/>
              <a:t>gitignore</a:t>
            </a:r>
            <a:r>
              <a:rPr lang="es-ES" sz="1600" i="1" dirty="0"/>
              <a:t> la </a:t>
            </a:r>
            <a:r>
              <a:rPr lang="es-ES" sz="1600" i="1" dirty="0" err="1"/>
              <a:t>carpteta</a:t>
            </a:r>
            <a:r>
              <a:rPr lang="es-ES" sz="1600" i="1" dirty="0"/>
              <a:t> </a:t>
            </a:r>
            <a:r>
              <a:rPr lang="es-ES" sz="1600" i="1" dirty="0" err="1"/>
              <a:t>node_modules</a:t>
            </a:r>
            <a:r>
              <a:rPr lang="es-ES" sz="1600" i="1" dirty="0"/>
              <a:t> y data.log no aparecen</a:t>
            </a:r>
          </a:p>
          <a:p>
            <a:r>
              <a:rPr lang="es-ES" sz="2000" b="1" dirty="0"/>
              <a:t>Guardar los cambios en </a:t>
            </a:r>
            <a:r>
              <a:rPr lang="es-ES" sz="2000" b="1" dirty="0" err="1"/>
              <a:t>commit</a:t>
            </a:r>
            <a:endParaRPr lang="es-ES" sz="2000" dirty="0"/>
          </a:p>
          <a:p>
            <a:pPr lvl="1"/>
            <a:endParaRPr lang="en-U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35E502-CCFB-4706-8333-CC2F0463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454275"/>
            <a:ext cx="4316413" cy="6812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BF6F89-76DE-4ED1-9687-88825363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3870325"/>
            <a:ext cx="8761413" cy="28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8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F5EAC9-5CA2-4D18-9CA6-76AB44B67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1" b="11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0E602D-B4CB-47AC-89A6-DC5A67334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 dirty="0"/>
              <a:t>TAGS</a:t>
            </a:r>
            <a:endParaRPr lang="es-E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1AAF3E-BCCD-4EFC-93FE-26F637805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370783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702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achen BT" panose="02040906030706050204" pitchFamily="18" charset="0"/>
              </a:rPr>
              <a:t>TAGS </a:t>
            </a:r>
            <a:r>
              <a:rPr lang="en-US" sz="4000" b="1" dirty="0" err="1">
                <a:latin typeface="Aachen BT" panose="02040906030706050204" pitchFamily="18" charset="0"/>
              </a:rPr>
              <a:t>REGISTRA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VERSIONES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8356599" cy="700392"/>
          </a:xfrm>
        </p:spPr>
        <p:txBody>
          <a:bodyPr>
            <a:normAutofit/>
          </a:bodyPr>
          <a:lstStyle/>
          <a:p>
            <a:r>
              <a:rPr lang="es-ES" sz="2000" b="1" dirty="0"/>
              <a:t>Crear y borrar tags</a:t>
            </a:r>
            <a:endParaRPr lang="en-US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ED846C-AC79-4BC1-A9B6-BB7A264DB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64596"/>
            <a:ext cx="11944350" cy="1990725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B2026F0-CE98-47F5-AA6A-28D538EE4CF8}"/>
              </a:ext>
            </a:extLst>
          </p:cNvPr>
          <p:cNvSpPr txBox="1">
            <a:spLocks/>
          </p:cNvSpPr>
          <p:nvPr/>
        </p:nvSpPr>
        <p:spPr>
          <a:xfrm>
            <a:off x="0" y="3342046"/>
            <a:ext cx="8356599" cy="7003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Crear tags completos mas elegantes 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F71D460-8D57-43B5-9CA6-33C0E9A0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692242"/>
            <a:ext cx="11944350" cy="26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1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779"/>
            <a:ext cx="10058400" cy="1450757"/>
          </a:xfrm>
        </p:spPr>
        <p:txBody>
          <a:bodyPr/>
          <a:lstStyle/>
          <a:p>
            <a:r>
              <a:rPr lang="en-US" b="1" dirty="0" err="1">
                <a:latin typeface="Aachen BT" panose="02040906030706050204" pitchFamily="18" charset="0"/>
              </a:rPr>
              <a:t>Primeros</a:t>
            </a:r>
            <a:r>
              <a:rPr lang="en-US" b="1" dirty="0">
                <a:latin typeface="Aachen BT" panose="02040906030706050204" pitchFamily="18" charset="0"/>
              </a:rPr>
              <a:t> commandos </a:t>
            </a:r>
            <a:endParaRPr lang="es-ES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Identificarse</a:t>
            </a:r>
            <a:r>
              <a:rPr lang="en-US" dirty="0"/>
              <a:t> </a:t>
            </a:r>
          </a:p>
          <a:p>
            <a:pPr lvl="1"/>
            <a:r>
              <a:rPr lang="en-US" sz="3200" b="1" dirty="0"/>
              <a:t>Git config --global user.name “</a:t>
            </a:r>
            <a:r>
              <a:rPr lang="en-US" sz="3200" b="1" dirty="0" err="1"/>
              <a:t>Lteruel10</a:t>
            </a:r>
            <a:r>
              <a:rPr lang="en-US" sz="3200" b="1" dirty="0"/>
              <a:t>”</a:t>
            </a:r>
          </a:p>
          <a:p>
            <a:pPr lvl="1"/>
            <a:r>
              <a:rPr lang="en-US" sz="3200" b="1" dirty="0"/>
              <a:t>Git config --global </a:t>
            </a:r>
            <a:r>
              <a:rPr lang="en-US" sz="3200" b="1" dirty="0" err="1"/>
              <a:t>user.email</a:t>
            </a:r>
            <a:r>
              <a:rPr lang="en-US" sz="3200" b="1" dirty="0"/>
              <a:t> </a:t>
            </a:r>
            <a:r>
              <a:rPr lang="en-US" sz="3200" b="1" dirty="0">
                <a:hlinkClick r:id="rId2"/>
              </a:rPr>
              <a:t>lteruel10@gmail.com</a:t>
            </a:r>
            <a:endParaRPr lang="en-US" sz="3200" b="1" dirty="0"/>
          </a:p>
          <a:p>
            <a:pPr lvl="1"/>
            <a:r>
              <a:rPr lang="en-US" sz="3200" b="1" dirty="0"/>
              <a:t>Git config --global </a:t>
            </a:r>
            <a:r>
              <a:rPr lang="en-US" sz="3200" b="1" dirty="0" err="1"/>
              <a:t>user.password</a:t>
            </a:r>
            <a:r>
              <a:rPr lang="en-US" sz="3200" b="1" dirty="0"/>
              <a:t> “…” </a:t>
            </a:r>
          </a:p>
          <a:p>
            <a:pPr lvl="1"/>
            <a:endParaRPr lang="en-US" sz="3200" b="1" dirty="0"/>
          </a:p>
          <a:p>
            <a:r>
              <a:rPr lang="en-US" sz="3200" b="1" dirty="0" err="1"/>
              <a:t>Mostrar</a:t>
            </a:r>
            <a:r>
              <a:rPr lang="en-US" sz="3200" b="1" dirty="0"/>
              <a:t> cual es el </a:t>
            </a:r>
            <a:r>
              <a:rPr lang="en-US" sz="3200" b="1" dirty="0" err="1"/>
              <a:t>usuario</a:t>
            </a:r>
            <a:r>
              <a:rPr lang="en-US" sz="3200" b="1" dirty="0"/>
              <a:t> </a:t>
            </a:r>
            <a:endParaRPr lang="en-US" sz="3200" dirty="0"/>
          </a:p>
          <a:p>
            <a:pPr lvl="1"/>
            <a:r>
              <a:rPr lang="en-US" sz="2800" dirty="0"/>
              <a:t>git config --global -e </a:t>
            </a:r>
          </a:p>
          <a:p>
            <a:r>
              <a:rPr lang="en-US" sz="3200" b="1" dirty="0" err="1"/>
              <a:t>Salir</a:t>
            </a:r>
            <a:r>
              <a:rPr lang="en-US" sz="3200" b="1" dirty="0"/>
              <a:t> sin </a:t>
            </a:r>
            <a:r>
              <a:rPr lang="en-US" sz="3200" b="1" dirty="0" err="1"/>
              <a:t>guardar</a:t>
            </a:r>
            <a:r>
              <a:rPr lang="en-US" sz="3200" b="1" dirty="0"/>
              <a:t> </a:t>
            </a:r>
            <a:endParaRPr lang="en-US" sz="3200" dirty="0"/>
          </a:p>
          <a:p>
            <a:pPr lvl="1"/>
            <a:r>
              <a:rPr lang="en-US" sz="2800" dirty="0"/>
              <a:t>:q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3276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702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achen BT" panose="02040906030706050204" pitchFamily="18" charset="0"/>
              </a:rPr>
              <a:t>TAGS </a:t>
            </a:r>
            <a:r>
              <a:rPr lang="en-US" sz="4000" b="1" dirty="0" err="1">
                <a:latin typeface="Aachen BT" panose="02040906030706050204" pitchFamily="18" charset="0"/>
              </a:rPr>
              <a:t>REGISTRA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VERSIONES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8356599" cy="700392"/>
          </a:xfrm>
        </p:spPr>
        <p:txBody>
          <a:bodyPr>
            <a:normAutofit/>
          </a:bodyPr>
          <a:lstStyle/>
          <a:p>
            <a:r>
              <a:rPr lang="es-ES" sz="2000" b="1" dirty="0"/>
              <a:t>Tag a un </a:t>
            </a:r>
            <a:r>
              <a:rPr lang="es-ES" sz="2000" b="1" dirty="0" err="1"/>
              <a:t>commit</a:t>
            </a:r>
            <a:r>
              <a:rPr lang="es-ES" sz="2000" b="1" dirty="0"/>
              <a:t> en especifico</a:t>
            </a:r>
            <a:endParaRPr lang="en-US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A5AA324-B7C5-4AD9-8666-FA21EA21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264596"/>
            <a:ext cx="120110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0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702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achen BT" panose="02040906030706050204" pitchFamily="18" charset="0"/>
              </a:rPr>
              <a:t>TAGS </a:t>
            </a:r>
            <a:r>
              <a:rPr lang="en-US" sz="4000" b="1" dirty="0" err="1">
                <a:latin typeface="Aachen BT" panose="02040906030706050204" pitchFamily="18" charset="0"/>
              </a:rPr>
              <a:t>REGISTRA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VERSIONES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8356599" cy="700392"/>
          </a:xfrm>
        </p:spPr>
        <p:txBody>
          <a:bodyPr>
            <a:normAutofit/>
          </a:bodyPr>
          <a:lstStyle/>
          <a:p>
            <a:r>
              <a:rPr lang="es-ES" sz="2000" b="1" dirty="0"/>
              <a:t>Ver tags detalles</a:t>
            </a:r>
            <a:endParaRPr lang="en-U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58CC6C-423D-411C-9C68-D7D6924C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77" y="788534"/>
            <a:ext cx="9161488" cy="56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17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7028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achen BT" panose="02040906030706050204" pitchFamily="18" charset="0"/>
              </a:rPr>
              <a:t>TAGS </a:t>
            </a:r>
            <a:r>
              <a:rPr lang="en-US" sz="4000" b="1" dirty="0" err="1">
                <a:latin typeface="Aachen BT" panose="02040906030706050204" pitchFamily="18" charset="0"/>
              </a:rPr>
              <a:t>REGISTRA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VERSIONES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8356599" cy="700392"/>
          </a:xfrm>
        </p:spPr>
        <p:txBody>
          <a:bodyPr>
            <a:normAutofit/>
          </a:bodyPr>
          <a:lstStyle/>
          <a:p>
            <a:r>
              <a:rPr lang="es-ES" sz="2000" b="1" dirty="0"/>
              <a:t>Ver tags detalles</a:t>
            </a:r>
            <a:endParaRPr lang="en-US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6AD416-2A66-46E7-BAAE-0E5B143A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57" y="1228517"/>
            <a:ext cx="11238689" cy="52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70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F5EAC9-5CA2-4D18-9CA6-76AB44B67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1" b="11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0E602D-B4CB-47AC-89A6-DC5A67334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 dirty="0"/>
              <a:t>GITHUB PUSH</a:t>
            </a:r>
            <a:br>
              <a:rPr lang="en-US" sz="4000" b="1" dirty="0"/>
            </a:br>
            <a:r>
              <a:rPr lang="en-US" sz="4000" b="1" dirty="0"/>
              <a:t>PULL</a:t>
            </a:r>
            <a:endParaRPr lang="es-E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1AAF3E-BCCD-4EFC-93FE-26F637805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278009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2016014" cy="1325563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achen BT" panose="02040906030706050204" pitchFamily="18" charset="0"/>
              </a:rPr>
              <a:t>Agregar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origen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remoto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11EA240-2CF1-440B-967B-72C74CEA4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BBBB7E-0CA8-4CEC-B7CF-5824117C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06" y="788534"/>
            <a:ext cx="9241984" cy="584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93" y="-777716"/>
            <a:ext cx="12016014" cy="1325563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achen BT" panose="02040906030706050204" pitchFamily="18" charset="0"/>
              </a:rPr>
              <a:t>Agregar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origen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remoto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11EA240-2CF1-440B-967B-72C74CEA4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D9E699-FD6B-468E-A067-3FBB6BF9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928" y="627232"/>
            <a:ext cx="9686925" cy="638175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0B47354-53E9-4804-A3D1-259DCB6572D2}"/>
              </a:ext>
            </a:extLst>
          </p:cNvPr>
          <p:cNvSpPr txBox="1">
            <a:spLocks/>
          </p:cNvSpPr>
          <p:nvPr/>
        </p:nvSpPr>
        <p:spPr>
          <a:xfrm>
            <a:off x="5291667" y="1033126"/>
            <a:ext cx="6348186" cy="12017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bg1"/>
                </a:solidFill>
              </a:rPr>
              <a:t>/ver fuentes remotas</a:t>
            </a:r>
          </a:p>
          <a:p>
            <a:pPr marL="201168" lvl="1" indent="0">
              <a:buNone/>
            </a:pP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11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2016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achen BT" panose="02040906030706050204" pitchFamily="18" charset="0"/>
              </a:rPr>
              <a:t>Push a </a:t>
            </a:r>
            <a:r>
              <a:rPr lang="en-US" sz="4000" b="1" dirty="0" err="1">
                <a:latin typeface="Aachen BT" panose="02040906030706050204" pitchFamily="18" charset="0"/>
              </a:rPr>
              <a:t>github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14399"/>
            <a:ext cx="6348186" cy="5224463"/>
          </a:xfrm>
        </p:spPr>
        <p:txBody>
          <a:bodyPr>
            <a:normAutofit/>
          </a:bodyPr>
          <a:lstStyle/>
          <a:p>
            <a:r>
              <a:rPr lang="es-ES" sz="2000" b="1" dirty="0"/>
              <a:t>///</a:t>
            </a:r>
            <a:r>
              <a:rPr lang="es-ES" sz="2000" b="1" dirty="0" err="1"/>
              <a:t>demo03</a:t>
            </a:r>
            <a:endParaRPr lang="es-ES" sz="2000" b="1" dirty="0"/>
          </a:p>
          <a:p>
            <a:r>
              <a:rPr lang="es-ES" b="1" dirty="0"/>
              <a:t>Ese código te lo da </a:t>
            </a:r>
            <a:r>
              <a:rPr lang="es-ES" b="1" dirty="0" err="1"/>
              <a:t>github</a:t>
            </a:r>
            <a:r>
              <a:rPr lang="es-ES" b="1" dirty="0"/>
              <a:t> cuando creas el </a:t>
            </a:r>
            <a:r>
              <a:rPr lang="en-US" b="1" dirty="0"/>
              <a:t>repository </a:t>
            </a:r>
            <a:endParaRPr lang="es-ES" sz="2000" dirty="0"/>
          </a:p>
          <a:p>
            <a:pPr lvl="1"/>
            <a:r>
              <a:rPr lang="en-US" sz="2000" dirty="0"/>
              <a:t>git remote add origin https://github.com/lteruel10git/tytHeroes.git</a:t>
            </a:r>
          </a:p>
          <a:p>
            <a:pPr lvl="1"/>
            <a:r>
              <a:rPr lang="en-US" sz="2000" dirty="0"/>
              <a:t>git push -u origin master</a:t>
            </a:r>
            <a:endParaRPr lang="es-ES" sz="2000" i="1" dirty="0"/>
          </a:p>
          <a:p>
            <a:r>
              <a:rPr lang="es-ES" sz="2000" b="1" dirty="0"/>
              <a:t>Arreglar mensaje de </a:t>
            </a:r>
            <a:r>
              <a:rPr lang="es-ES" sz="2000" b="1" dirty="0" err="1"/>
              <a:t>commit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commit</a:t>
            </a:r>
            <a:r>
              <a:rPr lang="es-ES" sz="2000" dirty="0"/>
              <a:t> --</a:t>
            </a:r>
            <a:r>
              <a:rPr lang="es-ES" sz="2000" dirty="0" err="1"/>
              <a:t>amend</a:t>
            </a:r>
            <a:r>
              <a:rPr lang="es-ES" sz="2000" dirty="0"/>
              <a:t> –m “Actualizamos el </a:t>
            </a:r>
            <a:r>
              <a:rPr lang="es-ES" sz="2000" dirty="0" err="1"/>
              <a:t>readme</a:t>
            </a:r>
            <a:r>
              <a:rPr lang="es-ES" sz="2000" dirty="0"/>
              <a:t>”</a:t>
            </a:r>
          </a:p>
          <a:p>
            <a:pPr lvl="1"/>
            <a:r>
              <a:rPr lang="es-ES" sz="2000" dirty="0"/>
              <a:t> </a:t>
            </a:r>
          </a:p>
          <a:p>
            <a:r>
              <a:rPr lang="es-ES" sz="2000" b="1" dirty="0"/>
              <a:t>Otras </a:t>
            </a:r>
            <a:r>
              <a:rPr lang="es-ES" sz="2000" b="1" dirty="0" err="1"/>
              <a:t>modificacio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 dirty="0"/>
              <a:t> -A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diff</a:t>
            </a:r>
            <a:r>
              <a:rPr lang="es-ES" sz="2000" dirty="0"/>
              <a:t> --</a:t>
            </a:r>
            <a:r>
              <a:rPr lang="es-ES" sz="2000" dirty="0" err="1"/>
              <a:t>staged</a:t>
            </a:r>
            <a:r>
              <a:rPr lang="es-ES" sz="2000" dirty="0"/>
              <a:t> </a:t>
            </a:r>
          </a:p>
          <a:p>
            <a:r>
              <a:rPr lang="es-ES" b="1" dirty="0"/>
              <a:t>Quitar archivo </a:t>
            </a:r>
            <a:r>
              <a:rPr lang="es-ES" b="1" dirty="0" err="1"/>
              <a:t>stage</a:t>
            </a:r>
            <a:endParaRPr lang="es-ES" sz="2000" b="1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reset</a:t>
            </a:r>
            <a:r>
              <a:rPr lang="es-ES" sz="2000" dirty="0"/>
              <a:t> HEAD README.md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2FAA4B-686C-4F75-8603-17B1A80EE87B}"/>
              </a:ext>
            </a:extLst>
          </p:cNvPr>
          <p:cNvSpPr txBox="1">
            <a:spLocks/>
          </p:cNvSpPr>
          <p:nvPr/>
        </p:nvSpPr>
        <p:spPr>
          <a:xfrm>
            <a:off x="6348186" y="914400"/>
            <a:ext cx="5016500" cy="522446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Otras modificaciones al </a:t>
            </a:r>
            <a:r>
              <a:rPr lang="es-ES" b="1" dirty="0" err="1"/>
              <a:t>README</a:t>
            </a:r>
            <a:endParaRPr lang="es-ES" dirty="0"/>
          </a:p>
          <a:p>
            <a:pPr lvl="2"/>
            <a:r>
              <a:rPr lang="es-ES" sz="1600" dirty="0"/>
              <a:t>##POR OMITIR</a:t>
            </a:r>
          </a:p>
          <a:p>
            <a:pPr lvl="2"/>
            <a:r>
              <a:rPr lang="es-ES" sz="1600" dirty="0"/>
              <a:t>DEBEMOS OMITIR</a:t>
            </a:r>
          </a:p>
          <a:p>
            <a:pPr lvl="2"/>
            <a:r>
              <a:rPr lang="es-ES" sz="1600" dirty="0" err="1"/>
              <a:t>node_modules</a:t>
            </a:r>
            <a:endParaRPr lang="es-ES" sz="1600" dirty="0"/>
          </a:p>
          <a:p>
            <a:pPr lvl="2"/>
            <a:r>
              <a:rPr lang="es-ES" sz="1600" dirty="0"/>
              <a:t>.log </a:t>
            </a:r>
          </a:p>
          <a:p>
            <a:pPr lvl="1"/>
            <a:r>
              <a:rPr lang="es-ES" b="1" dirty="0"/>
              <a:t>Agregar esos cambios al ultimo </a:t>
            </a:r>
            <a:r>
              <a:rPr lang="es-ES" b="1" dirty="0" err="1"/>
              <a:t>commit</a:t>
            </a:r>
            <a:r>
              <a:rPr lang="es-ES" b="1" dirty="0"/>
              <a:t> para no crear uno nuevo</a:t>
            </a:r>
            <a:endParaRPr lang="es-ES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reset</a:t>
            </a:r>
            <a:r>
              <a:rPr lang="es-ES" sz="2000" dirty="0"/>
              <a:t> --</a:t>
            </a:r>
            <a:r>
              <a:rPr lang="es-ES" sz="2000" dirty="0" err="1"/>
              <a:t>soft</a:t>
            </a:r>
            <a:r>
              <a:rPr lang="es-ES" sz="2000" dirty="0"/>
              <a:t>  HEAD^</a:t>
            </a:r>
          </a:p>
          <a:p>
            <a:pPr lvl="2"/>
            <a:r>
              <a:rPr lang="es-ES" sz="1600" dirty="0"/>
              <a:t>HEAD Apunta al ultimo </a:t>
            </a:r>
            <a:r>
              <a:rPr lang="es-ES" sz="1600" dirty="0" err="1"/>
              <a:t>commit</a:t>
            </a:r>
            <a:endParaRPr lang="es-ES" sz="16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 </a:t>
            </a:r>
            <a:r>
              <a:rPr lang="es-ES" sz="2000" dirty="0" err="1"/>
              <a:t>git</a:t>
            </a:r>
            <a:r>
              <a:rPr lang="es-ES" sz="2000" dirty="0"/>
              <a:t> </a:t>
            </a:r>
            <a:r>
              <a:rPr lang="es-ES" sz="2000" dirty="0" err="1"/>
              <a:t>commit</a:t>
            </a:r>
            <a:r>
              <a:rPr lang="es-ES" sz="2000" dirty="0"/>
              <a:t> –am “Actualizamos el </a:t>
            </a:r>
            <a:r>
              <a:rPr lang="es-ES" sz="2000" dirty="0" err="1"/>
              <a:t>README</a:t>
            </a:r>
            <a:r>
              <a:rPr lang="es-ES" sz="2000" dirty="0"/>
              <a:t> con los archivos a omitir”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lg</a:t>
            </a:r>
            <a:endParaRPr lang="es-ES" sz="2000" dirty="0"/>
          </a:p>
          <a:p>
            <a:r>
              <a:rPr lang="es-ES" dirty="0"/>
              <a:t> </a:t>
            </a:r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737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0515600" cy="1325563"/>
          </a:xfrm>
        </p:spPr>
        <p:txBody>
          <a:bodyPr/>
          <a:lstStyle/>
          <a:p>
            <a:r>
              <a:rPr lang="es-ES" b="1" dirty="0">
                <a:latin typeface="Aachen BT" panose="02040906030706050204" pitchFamily="18" charset="0"/>
              </a:rPr>
              <a:t>Iniciando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>
            <a:normAutofit/>
          </a:bodyPr>
          <a:lstStyle/>
          <a:p>
            <a:r>
              <a:rPr lang="es-ES" sz="2000" b="1" dirty="0"/>
              <a:t>Mostrar carpeta donde estamos</a:t>
            </a:r>
            <a:r>
              <a:rPr lang="es-ES" sz="2000" dirty="0"/>
              <a:t> </a:t>
            </a:r>
          </a:p>
          <a:p>
            <a:pPr lvl="1"/>
            <a:r>
              <a:rPr lang="es-ES" sz="2000" dirty="0" err="1"/>
              <a:t>ls</a:t>
            </a:r>
            <a:endParaRPr lang="es-ES" sz="2000" dirty="0"/>
          </a:p>
          <a:p>
            <a:pPr lvl="1"/>
            <a:r>
              <a:rPr lang="es-ES" sz="2000" dirty="0" err="1"/>
              <a:t>ls</a:t>
            </a:r>
            <a:r>
              <a:rPr lang="es-ES" sz="2000" dirty="0"/>
              <a:t> –al  (lista todo)</a:t>
            </a:r>
          </a:p>
          <a:p>
            <a:r>
              <a:rPr lang="es-ES" sz="2000" b="1" dirty="0"/>
              <a:t>Crear Proyecto o repositorio</a:t>
            </a:r>
            <a:endParaRPr lang="es-ES" sz="2000" dirty="0"/>
          </a:p>
          <a:p>
            <a:pPr lvl="1"/>
            <a:r>
              <a:rPr lang="es-ES" sz="2000"/>
              <a:t>git</a:t>
            </a:r>
            <a:r>
              <a:rPr lang="es-ES" sz="2000" dirty="0"/>
              <a:t> </a:t>
            </a:r>
            <a:r>
              <a:rPr lang="es-ES" sz="2000" dirty="0" err="1"/>
              <a:t>init</a:t>
            </a:r>
            <a:r>
              <a:rPr lang="es-ES" sz="2000" dirty="0"/>
              <a:t> (crea carpeta…. .</a:t>
            </a:r>
            <a:r>
              <a:rPr lang="es-ES" sz="2000" dirty="0" err="1"/>
              <a:t>git</a:t>
            </a:r>
            <a:r>
              <a:rPr lang="es-ES" sz="2000" dirty="0"/>
              <a:t> no hay que hacer nada mas)</a:t>
            </a:r>
          </a:p>
          <a:p>
            <a:r>
              <a:rPr lang="es-ES" sz="2000" b="1" dirty="0"/>
              <a:t>Ver el estado en que esta nuestro repositorio</a:t>
            </a:r>
            <a:endParaRPr lang="es-ES" sz="2000" dirty="0"/>
          </a:p>
          <a:p>
            <a:pPr lvl="1"/>
            <a:r>
              <a:rPr lang="es-ES" sz="2000" dirty="0" err="1"/>
              <a:t>git</a:t>
            </a:r>
            <a:r>
              <a:rPr lang="es-ES" sz="2000" dirty="0"/>
              <a:t> status (muestra lo que esta guardado, lo que esta pendiente… </a:t>
            </a:r>
            <a:r>
              <a:rPr lang="es-ES" sz="2000" dirty="0" err="1"/>
              <a:t>etc</a:t>
            </a:r>
            <a:r>
              <a:rPr lang="es-ES" sz="2000" dirty="0"/>
              <a:t>)</a:t>
            </a:r>
          </a:p>
          <a:p>
            <a:r>
              <a:rPr lang="es-ES" sz="2000" b="1" dirty="0"/>
              <a:t>Agregar todos los archivos</a:t>
            </a:r>
            <a:endParaRPr lang="es-ES" sz="2000" dirty="0"/>
          </a:p>
          <a:p>
            <a:pPr lvl="1"/>
            <a:r>
              <a:rPr lang="es-ES" sz="2000" dirty="0" err="1"/>
              <a:t>git</a:t>
            </a:r>
            <a:r>
              <a:rPr lang="es-ES" sz="2000" dirty="0"/>
              <a:t> </a:t>
            </a:r>
            <a:r>
              <a:rPr lang="es-ES" sz="2000" dirty="0" err="1"/>
              <a:t>add</a:t>
            </a:r>
            <a:r>
              <a:rPr lang="es-ES" sz="2000" dirty="0"/>
              <a:t> . </a:t>
            </a:r>
          </a:p>
          <a:p>
            <a:pPr lvl="1"/>
            <a:r>
              <a:rPr lang="es-ES" sz="2000" dirty="0" err="1"/>
              <a:t>git</a:t>
            </a:r>
            <a:r>
              <a:rPr lang="es-ES" sz="2000" dirty="0"/>
              <a:t> status (todo aparece en verde)</a:t>
            </a:r>
          </a:p>
          <a:p>
            <a:r>
              <a:rPr lang="es-ES" sz="2000" b="1" dirty="0"/>
              <a:t>Crear primer </a:t>
            </a:r>
            <a:r>
              <a:rPr lang="es-ES" sz="2000" b="1" dirty="0" err="1"/>
              <a:t>snapshot</a:t>
            </a:r>
            <a:r>
              <a:rPr lang="es-ES" sz="2000" b="1" dirty="0"/>
              <a:t> del proyecto</a:t>
            </a:r>
            <a:endParaRPr lang="es-ES" sz="2000" dirty="0"/>
          </a:p>
          <a:p>
            <a:pPr lvl="1"/>
            <a:r>
              <a:rPr lang="es-ES" sz="2000" dirty="0" err="1"/>
              <a:t>git</a:t>
            </a:r>
            <a:r>
              <a:rPr lang="es-ES" sz="2000" dirty="0"/>
              <a:t> </a:t>
            </a:r>
            <a:r>
              <a:rPr lang="es-ES" sz="2000" dirty="0" err="1"/>
              <a:t>commit</a:t>
            </a:r>
            <a:r>
              <a:rPr lang="es-ES" sz="2000" dirty="0"/>
              <a:t> –m “Primer </a:t>
            </a:r>
            <a:r>
              <a:rPr lang="es-ES" sz="2000" dirty="0" err="1"/>
              <a:t>commit</a:t>
            </a:r>
            <a:r>
              <a:rPr lang="es-ES" sz="2000" dirty="0"/>
              <a:t>” </a:t>
            </a:r>
          </a:p>
          <a:p>
            <a:pPr lvl="1"/>
            <a:r>
              <a:rPr lang="es-ES" sz="2000" dirty="0" err="1"/>
              <a:t>git</a:t>
            </a:r>
            <a:r>
              <a:rPr lang="es-ES" sz="2000" dirty="0"/>
              <a:t> status (aparece </a:t>
            </a:r>
            <a:r>
              <a:rPr lang="es-ES" sz="2000" dirty="0" err="1"/>
              <a:t>on</a:t>
            </a:r>
            <a:r>
              <a:rPr lang="es-ES" sz="2000" dirty="0"/>
              <a:t> </a:t>
            </a:r>
            <a:r>
              <a:rPr lang="es-ES" sz="2000" dirty="0" err="1"/>
              <a:t>branchs</a:t>
            </a:r>
            <a:r>
              <a:rPr lang="es-ES" sz="2000" dirty="0"/>
              <a:t> master)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782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0515600" cy="1325563"/>
          </a:xfrm>
        </p:spPr>
        <p:txBody>
          <a:bodyPr/>
          <a:lstStyle/>
          <a:p>
            <a:r>
              <a:rPr lang="en-US" b="1" dirty="0">
                <a:latin typeface="Aachen BT" panose="02040906030706050204" pitchFamily="18" charset="0"/>
              </a:rPr>
              <a:t>Q</a:t>
            </a:r>
            <a:r>
              <a:rPr lang="es-ES" b="1" dirty="0" err="1">
                <a:latin typeface="Aachen BT" panose="02040906030706050204" pitchFamily="18" charset="0"/>
              </a:rPr>
              <a:t>ue</a:t>
            </a:r>
            <a:r>
              <a:rPr lang="es-ES" b="1" dirty="0">
                <a:latin typeface="Aachen BT" panose="02040906030706050204" pitchFamily="18" charset="0"/>
              </a:rPr>
              <a:t> hace </a:t>
            </a:r>
            <a:r>
              <a:rPr lang="es-ES" b="1" dirty="0" err="1">
                <a:latin typeface="Aachen BT" panose="02040906030706050204" pitchFamily="18" charset="0"/>
              </a:rPr>
              <a:t>git</a:t>
            </a:r>
            <a:r>
              <a:rPr lang="es-ES" b="1" dirty="0">
                <a:latin typeface="Aachen BT" panose="02040906030706050204" pitchFamily="18" charset="0"/>
              </a:rPr>
              <a:t> por nosotros?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>
            <a:normAutofit/>
          </a:bodyPr>
          <a:lstStyle/>
          <a:p>
            <a:r>
              <a:rPr lang="es-ES" sz="2000" b="1" dirty="0" err="1"/>
              <a:t>Recupear</a:t>
            </a:r>
            <a:r>
              <a:rPr lang="es-ES" sz="2000" b="1" dirty="0"/>
              <a:t> de accidente </a:t>
            </a:r>
            <a:endParaRPr lang="es-ES" sz="2000" dirty="0"/>
          </a:p>
          <a:p>
            <a:pPr lvl="1"/>
            <a:r>
              <a:rPr lang="es-ES" sz="2000" dirty="0"/>
              <a:t>***modificar el archivo </a:t>
            </a:r>
            <a:r>
              <a:rPr lang="es-ES" sz="2000" dirty="0" err="1"/>
              <a:t>index</a:t>
            </a:r>
            <a:r>
              <a:rPr lang="es-ES" sz="2000" dirty="0"/>
              <a:t> del </a:t>
            </a:r>
            <a:r>
              <a:rPr lang="es-ES" sz="2000" dirty="0" err="1"/>
              <a:t>demo01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checkout</a:t>
            </a:r>
            <a:r>
              <a:rPr lang="es-ES" sz="2000" dirty="0"/>
              <a:t> -- .</a:t>
            </a:r>
          </a:p>
          <a:p>
            <a:pPr lvl="1"/>
            <a:r>
              <a:rPr lang="es-ES" sz="2000" dirty="0"/>
              <a:t>Abramos el archivo que modificamos por error</a:t>
            </a:r>
          </a:p>
          <a:p>
            <a:r>
              <a:rPr lang="es-ES" sz="2000" b="1" dirty="0"/>
              <a:t>Borramos ahora archivos/// otra prueba puede ser borrar todas las carpetas menos .</a:t>
            </a:r>
            <a:r>
              <a:rPr lang="es-ES" sz="2000" b="1" dirty="0" err="1"/>
              <a:t>git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checkout</a:t>
            </a:r>
            <a:r>
              <a:rPr lang="es-ES" sz="2000" dirty="0"/>
              <a:t> -- .</a:t>
            </a:r>
          </a:p>
          <a:p>
            <a:r>
              <a:rPr lang="es-ES" sz="2000" b="1" dirty="0"/>
              <a:t>Ver el estado en que esta nuestro repositorio</a:t>
            </a:r>
            <a:endParaRPr lang="es-ES" sz="2000" dirty="0"/>
          </a:p>
          <a:p>
            <a:pPr lvl="1"/>
            <a:r>
              <a:rPr lang="es-ES" sz="2000" dirty="0"/>
              <a:t>Git status (muestra lo que esta guardado, lo que esta pendiente… </a:t>
            </a:r>
            <a:r>
              <a:rPr lang="es-ES" sz="2000" dirty="0" err="1"/>
              <a:t>etc</a:t>
            </a:r>
            <a:r>
              <a:rPr lang="es-ES" sz="2000" dirty="0"/>
              <a:t>)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///</a:t>
            </a:r>
            <a:r>
              <a:rPr lang="es-ES" sz="2000" dirty="0" err="1"/>
              <a:t>cuadno</a:t>
            </a:r>
            <a:r>
              <a:rPr lang="es-ES" sz="2000" dirty="0"/>
              <a:t> creas los </a:t>
            </a:r>
            <a:r>
              <a:rPr lang="es-ES" sz="2000" dirty="0" err="1"/>
              <a:t>commits</a:t>
            </a:r>
            <a:r>
              <a:rPr lang="es-ES" sz="2000" dirty="0"/>
              <a:t> debes ser bien especifico en el nombre, para que cuando necesites hacer o regresar sepas bien donde estas parado.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526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0515600" cy="1325563"/>
          </a:xfrm>
        </p:spPr>
        <p:txBody>
          <a:bodyPr/>
          <a:lstStyle/>
          <a:p>
            <a:r>
              <a:rPr lang="en-US" b="1" dirty="0">
                <a:latin typeface="Aachen BT" panose="02040906030706050204" pitchFamily="18" charset="0"/>
              </a:rPr>
              <a:t>Commits </a:t>
            </a:r>
            <a:r>
              <a:rPr lang="en-US" b="1" dirty="0" err="1">
                <a:latin typeface="Aachen BT" panose="02040906030706050204" pitchFamily="18" charset="0"/>
              </a:rPr>
              <a:t>puesta</a:t>
            </a:r>
            <a:r>
              <a:rPr lang="en-US" b="1" dirty="0">
                <a:latin typeface="Aachen BT" panose="02040906030706050204" pitchFamily="18" charset="0"/>
              </a:rPr>
              <a:t> </a:t>
            </a:r>
            <a:r>
              <a:rPr lang="en-US" b="1" dirty="0" err="1">
                <a:latin typeface="Aachen BT" panose="02040906030706050204" pitchFamily="18" charset="0"/>
              </a:rPr>
              <a:t>en</a:t>
            </a:r>
            <a:r>
              <a:rPr lang="en-US" b="1" dirty="0">
                <a:latin typeface="Aachen BT" panose="02040906030706050204" pitchFamily="18" charset="0"/>
              </a:rPr>
              <a:t> </a:t>
            </a:r>
            <a:r>
              <a:rPr lang="en-US" b="1" dirty="0" err="1">
                <a:latin typeface="Aachen BT" panose="02040906030706050204" pitchFamily="18" charset="0"/>
              </a:rPr>
              <a:t>escena</a:t>
            </a:r>
            <a:endParaRPr lang="es-ES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>
            <a:normAutofit/>
          </a:bodyPr>
          <a:lstStyle/>
          <a:p>
            <a:r>
              <a:rPr lang="es-ES" sz="2000" b="1" dirty="0"/>
              <a:t>Hacer cambios y/o crear archivo readme.md</a:t>
            </a:r>
            <a:endParaRPr lang="es-ES" sz="2000" dirty="0"/>
          </a:p>
          <a:p>
            <a:pPr lvl="1"/>
            <a:r>
              <a:rPr lang="es-ES" sz="2000" dirty="0"/>
              <a:t>**escribir mensaje </a:t>
            </a:r>
          </a:p>
          <a:p>
            <a:pPr lvl="2"/>
            <a:r>
              <a:rPr lang="es-ES" sz="1600" dirty="0"/>
              <a:t>## Notas</a:t>
            </a:r>
          </a:p>
          <a:p>
            <a:pPr lvl="2"/>
            <a:r>
              <a:rPr lang="es-ES" sz="1600" dirty="0"/>
              <a:t>No robarme esta pagina web</a:t>
            </a:r>
          </a:p>
          <a:p>
            <a:pPr lvl="1"/>
            <a:r>
              <a:rPr lang="es-ES" sz="2000" dirty="0"/>
              <a:t>Git status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/>
              <a:t> .  </a:t>
            </a:r>
            <a:r>
              <a:rPr lang="es-ES" sz="2000" dirty="0"/>
              <a:t>/// se pueden agregar </a:t>
            </a:r>
            <a:r>
              <a:rPr lang="es-ES" sz="2000" dirty="0" err="1"/>
              <a:t>perooo</a:t>
            </a:r>
            <a:r>
              <a:rPr lang="es-ES" sz="2000" dirty="0"/>
              <a:t>…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 dirty="0"/>
              <a:t> README.md  AGREGA Solo los cambios de ese archivo en particular</a:t>
            </a:r>
          </a:p>
          <a:p>
            <a:pPr lvl="1"/>
            <a:r>
              <a:rPr lang="es-ES" sz="2000" dirty="0"/>
              <a:t>Git status ///para revisar</a:t>
            </a:r>
          </a:p>
          <a:p>
            <a:r>
              <a:rPr lang="es-ES" sz="2000" b="1" dirty="0"/>
              <a:t>Creamos otro </a:t>
            </a:r>
            <a:r>
              <a:rPr lang="es-ES" sz="2000" b="1" dirty="0" err="1"/>
              <a:t>commit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commit</a:t>
            </a:r>
            <a:r>
              <a:rPr lang="es-ES" sz="2000" dirty="0"/>
              <a:t> -m “Archivo README.md CREADO”</a:t>
            </a:r>
          </a:p>
          <a:p>
            <a:r>
              <a:rPr lang="es-ES" sz="2000" b="1" dirty="0"/>
              <a:t>Ver los </a:t>
            </a:r>
            <a:r>
              <a:rPr lang="es-ES" sz="2000" b="1" dirty="0" err="1"/>
              <a:t>commits</a:t>
            </a:r>
            <a:r>
              <a:rPr lang="es-ES" sz="2000" b="1" dirty="0"/>
              <a:t> creados</a:t>
            </a:r>
            <a:endParaRPr lang="es-ES" sz="2000" dirty="0"/>
          </a:p>
          <a:p>
            <a:pPr lvl="1"/>
            <a:r>
              <a:rPr lang="es-ES" sz="2000" dirty="0"/>
              <a:t>Git log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618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0515600" cy="1325563"/>
          </a:xfrm>
        </p:spPr>
        <p:txBody>
          <a:bodyPr/>
          <a:lstStyle/>
          <a:p>
            <a:r>
              <a:rPr lang="en-US" b="1" dirty="0">
                <a:latin typeface="Aachen BT" panose="02040906030706050204" pitchFamily="18" charset="0"/>
              </a:rPr>
              <a:t>Otras </a:t>
            </a:r>
            <a:r>
              <a:rPr lang="en-US" b="1" dirty="0" err="1">
                <a:latin typeface="Aachen BT" panose="02040906030706050204" pitchFamily="18" charset="0"/>
              </a:rPr>
              <a:t>formas</a:t>
            </a:r>
            <a:r>
              <a:rPr lang="en-US" b="1" dirty="0">
                <a:latin typeface="Aachen BT" panose="02040906030706050204" pitchFamily="18" charset="0"/>
              </a:rPr>
              <a:t> de </a:t>
            </a:r>
            <a:r>
              <a:rPr lang="en-US" b="1" dirty="0" err="1">
                <a:latin typeface="Aachen BT" panose="02040906030706050204" pitchFamily="18" charset="0"/>
              </a:rPr>
              <a:t>agregar</a:t>
            </a:r>
            <a:r>
              <a:rPr lang="en-US" b="1" dirty="0">
                <a:latin typeface="Aachen BT" panose="02040906030706050204" pitchFamily="18" charset="0"/>
              </a:rPr>
              <a:t> </a:t>
            </a:r>
            <a:r>
              <a:rPr lang="en-US" b="1" dirty="0" err="1">
                <a:latin typeface="Aachen BT" panose="02040906030706050204" pitchFamily="18" charset="0"/>
              </a:rPr>
              <a:t>archivos</a:t>
            </a:r>
            <a:endParaRPr lang="es-ES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86" y="914400"/>
            <a:ext cx="5016500" cy="5224463"/>
          </a:xfrm>
        </p:spPr>
        <p:txBody>
          <a:bodyPr>
            <a:normAutofit fontScale="92500" lnSpcReduction="20000"/>
          </a:bodyPr>
          <a:lstStyle/>
          <a:p>
            <a:r>
              <a:rPr lang="es-ES" sz="2000" b="1" dirty="0"/>
              <a:t>Empezando de cero  ///</a:t>
            </a:r>
            <a:r>
              <a:rPr lang="es-ES" sz="2000" b="1" dirty="0" err="1"/>
              <a:t>demo02</a:t>
            </a:r>
            <a:endParaRPr lang="es-ES" sz="2000" dirty="0"/>
          </a:p>
          <a:p>
            <a:pPr lvl="1"/>
            <a:r>
              <a:rPr lang="es-ES" sz="2000" dirty="0"/>
              <a:t>Creamos un </a:t>
            </a:r>
            <a:r>
              <a:rPr lang="es-ES" sz="2000" dirty="0" err="1"/>
              <a:t>commit</a:t>
            </a:r>
            <a:r>
              <a:rPr lang="es-ES" sz="2000" dirty="0"/>
              <a:t> según los archivos que vamos agregando (se supone que un proyecto no aparece todo de una vez)</a:t>
            </a:r>
          </a:p>
          <a:p>
            <a:pPr lvl="1"/>
            <a:r>
              <a:rPr lang="es-ES" sz="2000" i="1" dirty="0"/>
              <a:t>Git </a:t>
            </a:r>
            <a:r>
              <a:rPr lang="es-ES" sz="2000" i="1" dirty="0" err="1"/>
              <a:t>add</a:t>
            </a:r>
            <a:r>
              <a:rPr lang="es-ES" sz="2000" i="1" dirty="0"/>
              <a:t> index.html  ///solo </a:t>
            </a:r>
            <a:r>
              <a:rPr lang="es-ES" sz="2000" i="1" dirty="0" err="1"/>
              <a:t>index</a:t>
            </a:r>
            <a:r>
              <a:rPr lang="es-ES" sz="2000" i="1" dirty="0"/>
              <a:t> esta en el </a:t>
            </a:r>
            <a:r>
              <a:rPr lang="es-ES" sz="2000" i="1" dirty="0" err="1"/>
              <a:t>stage</a:t>
            </a:r>
            <a:endParaRPr lang="es-ES" sz="2000" i="1" dirty="0"/>
          </a:p>
          <a:p>
            <a:pPr lvl="1"/>
            <a:r>
              <a:rPr lang="es-ES" sz="2000" i="1" dirty="0"/>
              <a:t>Git </a:t>
            </a:r>
            <a:r>
              <a:rPr lang="es-ES" sz="2000" i="1" dirty="0" err="1"/>
              <a:t>commit</a:t>
            </a:r>
            <a:r>
              <a:rPr lang="es-ES" sz="2000" i="1" dirty="0"/>
              <a:t> –m “Se creo el Index.html” </a:t>
            </a:r>
          </a:p>
          <a:p>
            <a:r>
              <a:rPr lang="es-ES" sz="2000" b="1" dirty="0"/>
              <a:t>Hacer un </a:t>
            </a:r>
            <a:r>
              <a:rPr lang="es-ES" sz="2000" b="1" dirty="0" err="1"/>
              <a:t>commit</a:t>
            </a:r>
            <a:r>
              <a:rPr lang="es-ES" sz="2000" b="1" dirty="0"/>
              <a:t> con todos los archivos .png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 dirty="0"/>
              <a:t> *.png</a:t>
            </a:r>
          </a:p>
          <a:p>
            <a:pPr lvl="1"/>
            <a:r>
              <a:rPr lang="es-ES" sz="2000" dirty="0"/>
              <a:t>Git status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commit</a:t>
            </a:r>
            <a:r>
              <a:rPr lang="es-ES" sz="2000" dirty="0"/>
              <a:t> m-”Agregando imágenes.png”</a:t>
            </a:r>
          </a:p>
          <a:p>
            <a:r>
              <a:rPr lang="es-ES" sz="2000" b="1" dirty="0"/>
              <a:t>Agregar carpetas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 dirty="0"/>
              <a:t> </a:t>
            </a:r>
            <a:r>
              <a:rPr lang="es-ES" sz="2000" dirty="0" err="1"/>
              <a:t>css</a:t>
            </a:r>
            <a:r>
              <a:rPr lang="es-ES" sz="2000" dirty="0"/>
              <a:t>/</a:t>
            </a:r>
          </a:p>
          <a:p>
            <a:pPr lvl="1"/>
            <a:r>
              <a:rPr lang="es-ES" sz="2000" dirty="0" err="1"/>
              <a:t>Gits</a:t>
            </a:r>
            <a:r>
              <a:rPr lang="es-ES" sz="2000" dirty="0"/>
              <a:t> status</a:t>
            </a:r>
          </a:p>
          <a:p>
            <a:r>
              <a:rPr lang="es-ES" sz="2000" dirty="0"/>
              <a:t>Agregar los archiv</a:t>
            </a:r>
            <a:r>
              <a:rPr lang="es-ES" dirty="0"/>
              <a:t>os o carpetas que hacen falta </a:t>
            </a:r>
            <a:endParaRPr lang="es-ES" sz="2000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 dirty="0"/>
              <a:t> -A</a:t>
            </a:r>
          </a:p>
          <a:p>
            <a:pPr lvl="1"/>
            <a:r>
              <a:rPr lang="es-ES" sz="2000" dirty="0" err="1"/>
              <a:t>Gits</a:t>
            </a:r>
            <a:r>
              <a:rPr lang="es-ES" sz="2000" dirty="0"/>
              <a:t> status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2FAA4B-686C-4F75-8603-17B1A80EE87B}"/>
              </a:ext>
            </a:extLst>
          </p:cNvPr>
          <p:cNvSpPr txBox="1">
            <a:spLocks/>
          </p:cNvSpPr>
          <p:nvPr/>
        </p:nvSpPr>
        <p:spPr>
          <a:xfrm>
            <a:off x="6348186" y="914400"/>
            <a:ext cx="5016500" cy="52244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Excluir archivos</a:t>
            </a:r>
            <a:endParaRPr lang="es-ES" dirty="0"/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reset</a:t>
            </a:r>
            <a:r>
              <a:rPr lang="es-ES" sz="2000" dirty="0"/>
              <a:t> *.</a:t>
            </a:r>
            <a:r>
              <a:rPr lang="es-ES" sz="2000" dirty="0" err="1"/>
              <a:t>xml</a:t>
            </a:r>
            <a:r>
              <a:rPr lang="es-ES" sz="2000" dirty="0"/>
              <a:t> //excluye todos los </a:t>
            </a:r>
            <a:r>
              <a:rPr lang="es-ES" sz="2000" dirty="0" err="1"/>
              <a:t>xml</a:t>
            </a:r>
            <a:endParaRPr lang="es-ES" sz="2000" i="1" dirty="0"/>
          </a:p>
          <a:p>
            <a:r>
              <a:rPr lang="es-ES" b="1" dirty="0"/>
              <a:t>Hacer un </a:t>
            </a:r>
            <a:r>
              <a:rPr lang="es-ES" b="1" dirty="0" err="1"/>
              <a:t>commit</a:t>
            </a:r>
            <a:r>
              <a:rPr lang="es-ES" b="1" dirty="0"/>
              <a:t>  </a:t>
            </a:r>
            <a:endParaRPr lang="es-ES" dirty="0"/>
          </a:p>
          <a:p>
            <a:pPr lvl="1"/>
            <a:r>
              <a:rPr lang="es-ES" sz="2000" dirty="0" err="1"/>
              <a:t>git</a:t>
            </a:r>
            <a:r>
              <a:rPr lang="es-ES" sz="2000" dirty="0"/>
              <a:t> </a:t>
            </a:r>
            <a:r>
              <a:rPr lang="es-ES" sz="2000" dirty="0" err="1"/>
              <a:t>commit</a:t>
            </a:r>
            <a:r>
              <a:rPr lang="es-ES" sz="2000" dirty="0"/>
              <a:t> -m "se agregaron archivos de </a:t>
            </a:r>
            <a:r>
              <a:rPr lang="es-ES" sz="2000" dirty="0" err="1"/>
              <a:t>javascript</a:t>
            </a:r>
            <a:r>
              <a:rPr lang="es-ES" sz="2000" dirty="0"/>
              <a:t> y fuentes“</a:t>
            </a:r>
          </a:p>
          <a:p>
            <a:pPr lvl="1"/>
            <a:r>
              <a:rPr lang="es-ES" sz="2000" dirty="0"/>
              <a:t>Git status</a:t>
            </a:r>
          </a:p>
          <a:p>
            <a:pPr lvl="1"/>
            <a:r>
              <a:rPr lang="es-ES" sz="2000" dirty="0" err="1"/>
              <a:t>Gits</a:t>
            </a:r>
            <a:r>
              <a:rPr lang="es-ES" sz="2000" dirty="0"/>
              <a:t> status</a:t>
            </a:r>
          </a:p>
          <a:p>
            <a:r>
              <a:rPr lang="es-ES" dirty="0"/>
              <a:t>Actualizamos todo 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add</a:t>
            </a:r>
            <a:r>
              <a:rPr lang="es-ES" sz="2000" dirty="0"/>
              <a:t> .</a:t>
            </a:r>
          </a:p>
          <a:p>
            <a:pPr lvl="1"/>
            <a:r>
              <a:rPr lang="es-ES" sz="2000" dirty="0"/>
              <a:t>Git status</a:t>
            </a:r>
          </a:p>
          <a:p>
            <a:pPr lvl="1"/>
            <a:r>
              <a:rPr lang="es-ES" sz="2000" dirty="0"/>
              <a:t>Git </a:t>
            </a:r>
            <a:r>
              <a:rPr lang="es-ES" sz="2000" dirty="0" err="1"/>
              <a:t>commit</a:t>
            </a:r>
            <a:r>
              <a:rPr lang="es-ES" sz="2000" dirty="0"/>
              <a:t> –m “Agregamos el browseronfig.xml” que era el ultimo archivo….. Y lo habíamos  sacado…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061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201601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achen BT" panose="02040906030706050204" pitchFamily="18" charset="0"/>
              </a:rPr>
              <a:t>Otras </a:t>
            </a:r>
            <a:r>
              <a:rPr lang="en-US" sz="4000" b="1" dirty="0" err="1">
                <a:latin typeface="Aachen BT" panose="02040906030706050204" pitchFamily="18" charset="0"/>
              </a:rPr>
              <a:t>formas</a:t>
            </a:r>
            <a:r>
              <a:rPr lang="en-US" sz="4000" b="1" dirty="0">
                <a:latin typeface="Aachen BT" panose="02040906030706050204" pitchFamily="18" charset="0"/>
              </a:rPr>
              <a:t> de </a:t>
            </a:r>
            <a:r>
              <a:rPr lang="en-US" sz="4000" b="1" dirty="0" err="1">
                <a:latin typeface="Aachen BT" panose="02040906030706050204" pitchFamily="18" charset="0"/>
              </a:rPr>
              <a:t>agregar</a:t>
            </a:r>
            <a:r>
              <a:rPr lang="en-US" sz="4000" b="1" dirty="0">
                <a:latin typeface="Aachen BT" panose="02040906030706050204" pitchFamily="18" charset="0"/>
              </a:rPr>
              <a:t> </a:t>
            </a:r>
            <a:r>
              <a:rPr lang="en-US" sz="4000" b="1" dirty="0" err="1">
                <a:latin typeface="Aachen BT" panose="02040906030706050204" pitchFamily="18" charset="0"/>
              </a:rPr>
              <a:t>archivos</a:t>
            </a:r>
            <a:r>
              <a:rPr lang="en-US" sz="4000" b="1" dirty="0">
                <a:latin typeface="Aachen BT" panose="02040906030706050204" pitchFamily="18" charset="0"/>
              </a:rPr>
              <a:t> plus</a:t>
            </a:r>
            <a:endParaRPr lang="es-ES" sz="4000" b="1" dirty="0">
              <a:latin typeface="Aachen BT" panose="02040906030706050204" pitchFamily="18" charset="0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E05E350-18AE-4AFF-92D0-2C5F2C466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3B0A42-D50F-4A5A-B6E8-9C6AA5C1B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23" y="657225"/>
            <a:ext cx="100965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8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0515600" cy="1325563"/>
          </a:xfrm>
        </p:spPr>
        <p:txBody>
          <a:bodyPr/>
          <a:lstStyle/>
          <a:p>
            <a:r>
              <a:rPr lang="en-US" b="1" dirty="0">
                <a:latin typeface="Aachen BT" panose="02040906030706050204" pitchFamily="18" charset="0"/>
              </a:rPr>
              <a:t>Otras </a:t>
            </a:r>
            <a:r>
              <a:rPr lang="en-US" b="1" dirty="0" err="1">
                <a:latin typeface="Aachen BT" panose="02040906030706050204" pitchFamily="18" charset="0"/>
              </a:rPr>
              <a:t>formas</a:t>
            </a:r>
            <a:r>
              <a:rPr lang="en-US" b="1" dirty="0">
                <a:latin typeface="Aachen BT" panose="02040906030706050204" pitchFamily="18" charset="0"/>
              </a:rPr>
              <a:t> de </a:t>
            </a:r>
            <a:r>
              <a:rPr lang="en-US" b="1" dirty="0" err="1">
                <a:latin typeface="Aachen BT" panose="02040906030706050204" pitchFamily="18" charset="0"/>
              </a:rPr>
              <a:t>revisar</a:t>
            </a:r>
            <a:r>
              <a:rPr lang="en-US" b="1" dirty="0">
                <a:latin typeface="Aachen BT" panose="02040906030706050204" pitchFamily="18" charset="0"/>
              </a:rPr>
              <a:t> el log</a:t>
            </a:r>
            <a:endParaRPr lang="es-ES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86" y="914400"/>
            <a:ext cx="4230914" cy="5224463"/>
          </a:xfrm>
        </p:spPr>
        <p:txBody>
          <a:bodyPr>
            <a:normAutofit/>
          </a:bodyPr>
          <a:lstStyle/>
          <a:p>
            <a:r>
              <a:rPr lang="es-ES" sz="2000" b="1" dirty="0"/>
              <a:t>Log original</a:t>
            </a:r>
            <a:endParaRPr lang="es-ES" sz="2000" dirty="0"/>
          </a:p>
          <a:p>
            <a:pPr lvl="1"/>
            <a:r>
              <a:rPr lang="es-ES" sz="2000" i="1" dirty="0"/>
              <a:t>Git log  //HEAD muestra la rama en la que se esta trabajando</a:t>
            </a:r>
          </a:p>
          <a:p>
            <a:r>
              <a:rPr lang="es-ES" sz="2000" b="1" dirty="0"/>
              <a:t>Log corto</a:t>
            </a:r>
            <a:endParaRPr lang="es-ES" sz="2000" dirty="0"/>
          </a:p>
          <a:p>
            <a:pPr lvl="1"/>
            <a:r>
              <a:rPr lang="es-ES" sz="2000" dirty="0"/>
              <a:t>Git log –</a:t>
            </a:r>
            <a:r>
              <a:rPr lang="es-ES" sz="2000" dirty="0" err="1"/>
              <a:t>oneline</a:t>
            </a:r>
            <a:endParaRPr lang="es-ES" sz="2000" dirty="0"/>
          </a:p>
          <a:p>
            <a:r>
              <a:rPr lang="es-ES" sz="2000" b="1" dirty="0"/>
              <a:t>Otro log corto</a:t>
            </a:r>
            <a:endParaRPr lang="es-ES" sz="2000" dirty="0"/>
          </a:p>
          <a:p>
            <a:pPr lvl="1"/>
            <a:r>
              <a:rPr lang="en-US" sz="2000" dirty="0"/>
              <a:t>git log --</a:t>
            </a:r>
            <a:r>
              <a:rPr lang="en-US" sz="2000" dirty="0" err="1"/>
              <a:t>oneline</a:t>
            </a:r>
            <a:r>
              <a:rPr lang="en-US" sz="2000" dirty="0"/>
              <a:t> --decorate --all --graph</a:t>
            </a:r>
          </a:p>
          <a:p>
            <a:pPr lvl="1"/>
            <a:r>
              <a:rPr lang="es-ES" sz="2000" dirty="0"/>
              <a:t>///</a:t>
            </a:r>
            <a:r>
              <a:rPr lang="es-ES" sz="2000" dirty="0" err="1"/>
              <a:t>graph</a:t>
            </a:r>
            <a:r>
              <a:rPr lang="es-ES" sz="2000" dirty="0"/>
              <a:t> y </a:t>
            </a:r>
            <a:r>
              <a:rPr lang="es-ES" sz="2000" dirty="0" err="1"/>
              <a:t>decorate</a:t>
            </a:r>
            <a:r>
              <a:rPr lang="es-ES" sz="2000" dirty="0"/>
              <a:t> hará mas elegante //</a:t>
            </a:r>
            <a:r>
              <a:rPr lang="es-ES" sz="2000" dirty="0" err="1"/>
              <a:t>all</a:t>
            </a:r>
            <a:r>
              <a:rPr lang="es-ES" sz="2000" dirty="0"/>
              <a:t> muestra todo</a:t>
            </a:r>
          </a:p>
          <a:p>
            <a:r>
              <a:rPr lang="es-ES" sz="2000" b="1" dirty="0"/>
              <a:t>Status cortos</a:t>
            </a:r>
          </a:p>
          <a:p>
            <a:pPr lvl="1"/>
            <a:r>
              <a:rPr lang="es-ES" sz="2000" dirty="0"/>
              <a:t>Hagamos varios cambios en </a:t>
            </a:r>
            <a:r>
              <a:rPr lang="es-ES" sz="2000" dirty="0" err="1"/>
              <a:t>index</a:t>
            </a:r>
            <a:r>
              <a:rPr lang="es-ES" sz="2000" dirty="0"/>
              <a:t> y en </a:t>
            </a:r>
            <a:r>
              <a:rPr lang="es-ES" sz="2000" dirty="0" err="1"/>
              <a:t>main</a:t>
            </a:r>
            <a:r>
              <a:rPr lang="es-ES" sz="2000" dirty="0"/>
              <a:t> </a:t>
            </a:r>
            <a:r>
              <a:rPr lang="es-ES" sz="2000" dirty="0" err="1"/>
              <a:t>css</a:t>
            </a:r>
            <a:endParaRPr lang="es-ES" sz="2000" dirty="0"/>
          </a:p>
          <a:p>
            <a:pPr lvl="1"/>
            <a:r>
              <a:rPr lang="es-ES" sz="2000" dirty="0"/>
              <a:t>Git status // muestra la información de siempre</a:t>
            </a:r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2FAA4B-686C-4F75-8603-17B1A80EE87B}"/>
              </a:ext>
            </a:extLst>
          </p:cNvPr>
          <p:cNvSpPr txBox="1">
            <a:spLocks/>
          </p:cNvSpPr>
          <p:nvPr/>
        </p:nvSpPr>
        <p:spPr>
          <a:xfrm>
            <a:off x="4597400" y="763135"/>
            <a:ext cx="7719786" cy="56461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Status corto</a:t>
            </a:r>
            <a:endParaRPr lang="es-ES" dirty="0"/>
          </a:p>
          <a:p>
            <a:pPr lvl="1"/>
            <a:r>
              <a:rPr lang="es-ES" sz="2000" dirty="0"/>
              <a:t>Git status -s</a:t>
            </a:r>
            <a:endParaRPr lang="es-ES" sz="2000" i="1" dirty="0"/>
          </a:p>
          <a:p>
            <a:r>
              <a:rPr lang="es-ES" b="1" dirty="0"/>
              <a:t>*****</a:t>
            </a:r>
            <a:endParaRPr lang="es-ES" dirty="0"/>
          </a:p>
          <a:p>
            <a:pPr lvl="1"/>
            <a:r>
              <a:rPr lang="es-ES" sz="2000" dirty="0"/>
              <a:t>Después de -- viene una palabra  Cuando solo es - viene una letra</a:t>
            </a:r>
          </a:p>
          <a:p>
            <a:r>
              <a:rPr lang="es-ES" b="1" dirty="0"/>
              <a:t>Saber en que rama estamos trabajando</a:t>
            </a:r>
          </a:p>
          <a:p>
            <a:pPr lvl="1"/>
            <a:r>
              <a:rPr lang="es-ES" sz="2000" i="1" dirty="0"/>
              <a:t>Git status -s -b  //-b Branch</a:t>
            </a:r>
          </a:p>
          <a:p>
            <a:r>
              <a:rPr lang="es-ES" b="1" dirty="0"/>
              <a:t>Hagamos un </a:t>
            </a:r>
            <a:r>
              <a:rPr lang="es-ES" b="1" dirty="0" err="1"/>
              <a:t>commit</a:t>
            </a:r>
            <a:endParaRPr lang="es-ES" b="1" dirty="0"/>
          </a:p>
          <a:p>
            <a:pPr lvl="1"/>
            <a:r>
              <a:rPr lang="es-ES" sz="2000" i="1" dirty="0"/>
              <a:t>Git </a:t>
            </a:r>
            <a:r>
              <a:rPr lang="es-ES" sz="2000" i="1" dirty="0" err="1"/>
              <a:t>add</a:t>
            </a:r>
            <a:r>
              <a:rPr lang="es-ES" sz="2000" i="1" dirty="0"/>
              <a:t> </a:t>
            </a:r>
            <a:r>
              <a:rPr lang="es-ES" sz="2000" i="1" dirty="0" err="1"/>
              <a:t>css</a:t>
            </a:r>
            <a:r>
              <a:rPr lang="es-ES" sz="2000" i="1" dirty="0"/>
              <a:t>/  /// para agregar al </a:t>
            </a:r>
            <a:r>
              <a:rPr lang="es-ES" sz="2000" i="1" dirty="0" err="1"/>
              <a:t>stage</a:t>
            </a:r>
            <a:r>
              <a:rPr lang="es-ES" sz="2000" i="1" dirty="0"/>
              <a:t> los cambios del </a:t>
            </a:r>
            <a:r>
              <a:rPr lang="es-ES" sz="2000" i="1" dirty="0" err="1"/>
              <a:t>csss</a:t>
            </a:r>
            <a:endParaRPr lang="es-ES" sz="2000" i="1" dirty="0"/>
          </a:p>
          <a:p>
            <a:pPr lvl="1"/>
            <a:r>
              <a:rPr lang="es-ES" sz="2000" i="1" dirty="0" err="1"/>
              <a:t>git</a:t>
            </a:r>
            <a:r>
              <a:rPr lang="es-ES" sz="2000" i="1" dirty="0"/>
              <a:t> </a:t>
            </a:r>
            <a:r>
              <a:rPr lang="es-ES" sz="2000" i="1" dirty="0" err="1"/>
              <a:t>commit</a:t>
            </a:r>
            <a:r>
              <a:rPr lang="es-ES" sz="2000" i="1" dirty="0"/>
              <a:t> -m "Configuramos el CSS con el </a:t>
            </a:r>
            <a:r>
              <a:rPr lang="es-ES" sz="2000" i="1" dirty="0" err="1"/>
              <a:t>body</a:t>
            </a:r>
            <a:r>
              <a:rPr lang="es-ES" sz="2000" i="1" dirty="0"/>
              <a:t> y comentarios"</a:t>
            </a:r>
          </a:p>
          <a:p>
            <a:r>
              <a:rPr lang="es-ES" b="1" dirty="0"/>
              <a:t>Hagamos otro </a:t>
            </a:r>
            <a:r>
              <a:rPr lang="es-ES" b="1" dirty="0" err="1"/>
              <a:t>commit</a:t>
            </a:r>
            <a:endParaRPr lang="es-ES" b="1" dirty="0"/>
          </a:p>
          <a:p>
            <a:pPr lvl="1"/>
            <a:r>
              <a:rPr lang="es-ES" sz="2000" i="1" dirty="0"/>
              <a:t>Git status</a:t>
            </a:r>
          </a:p>
          <a:p>
            <a:pPr lvl="1"/>
            <a:r>
              <a:rPr lang="es-ES" sz="2000" i="1" dirty="0"/>
              <a:t>Git </a:t>
            </a:r>
            <a:r>
              <a:rPr lang="es-ES" sz="2000" i="1" dirty="0" err="1"/>
              <a:t>add</a:t>
            </a:r>
            <a:r>
              <a:rPr lang="es-ES" sz="2000" i="1" dirty="0"/>
              <a:t> -A/  /// para agregar al </a:t>
            </a:r>
            <a:r>
              <a:rPr lang="es-ES" sz="2000" i="1" dirty="0" err="1"/>
              <a:t>stage</a:t>
            </a:r>
            <a:r>
              <a:rPr lang="es-ES" sz="2000" i="1" dirty="0"/>
              <a:t> cualquier otro cambio</a:t>
            </a:r>
          </a:p>
          <a:p>
            <a:pPr lvl="1"/>
            <a:r>
              <a:rPr lang="es-ES" sz="2000" i="1" dirty="0" err="1"/>
              <a:t>git</a:t>
            </a:r>
            <a:r>
              <a:rPr lang="es-ES" sz="2000" i="1" dirty="0"/>
              <a:t> </a:t>
            </a:r>
            <a:r>
              <a:rPr lang="es-ES" sz="2000" i="1" dirty="0" err="1"/>
              <a:t>commit</a:t>
            </a:r>
            <a:r>
              <a:rPr lang="es-ES" sz="2000" i="1" dirty="0"/>
              <a:t> -m “Agregamos titulo a la pagina </a:t>
            </a:r>
            <a:r>
              <a:rPr lang="es-ES" sz="2000" i="1" dirty="0" err="1"/>
              <a:t>index</a:t>
            </a:r>
            <a:r>
              <a:rPr lang="es-ES" sz="2000" i="1" dirty="0"/>
              <a:t>“</a:t>
            </a:r>
          </a:p>
          <a:p>
            <a:pPr lvl="1"/>
            <a:r>
              <a:rPr lang="es-ES" sz="2000" i="1" dirty="0"/>
              <a:t>Luego de este paso todas las m de </a:t>
            </a:r>
            <a:r>
              <a:rPr lang="es-ES" sz="2000" i="1" dirty="0" err="1"/>
              <a:t>modified</a:t>
            </a:r>
            <a:r>
              <a:rPr lang="es-ES" sz="2000" i="1" dirty="0"/>
              <a:t> deberían desaparecer </a:t>
            </a:r>
          </a:p>
          <a:p>
            <a:pPr lvl="1"/>
            <a:endParaRPr lang="es-ES" sz="2000" i="1" dirty="0"/>
          </a:p>
          <a:p>
            <a:pPr lvl="1"/>
            <a:endParaRPr lang="es-ES" sz="2000" dirty="0"/>
          </a:p>
          <a:p>
            <a:pPr lvl="1"/>
            <a:endParaRPr lang="es-ES" sz="2000" i="1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643AF9-C71C-47C6-96B7-A7AF1CD9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002" y="4262440"/>
            <a:ext cx="1969167" cy="9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9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70D3-CFAC-4A68-A6DB-D9515A97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86" y="-537028"/>
            <a:ext cx="10515600" cy="1325563"/>
          </a:xfrm>
        </p:spPr>
        <p:txBody>
          <a:bodyPr/>
          <a:lstStyle/>
          <a:p>
            <a:r>
              <a:rPr lang="en-US" b="1" dirty="0">
                <a:latin typeface="Aachen BT" panose="02040906030706050204" pitchFamily="18" charset="0"/>
              </a:rPr>
              <a:t>Alias o snippers</a:t>
            </a:r>
            <a:endParaRPr lang="es-ES" b="1" dirty="0">
              <a:latin typeface="Aachen BT" panose="020409060307060502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A164E2-29A0-4743-84C6-7C6D8F58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86" y="914400"/>
            <a:ext cx="5016500" cy="5224463"/>
          </a:xfrm>
        </p:spPr>
        <p:txBody>
          <a:bodyPr>
            <a:normAutofit/>
          </a:bodyPr>
          <a:lstStyle/>
          <a:p>
            <a:r>
              <a:rPr lang="es-ES" sz="2000" b="1" dirty="0"/>
              <a:t>Acortando los comandos y sus </a:t>
            </a:r>
            <a:r>
              <a:rPr lang="es-ES" sz="2000" b="1" dirty="0" err="1"/>
              <a:t>parametros</a:t>
            </a:r>
            <a:endParaRPr lang="es-ES" sz="2000" dirty="0"/>
          </a:p>
          <a:p>
            <a:pPr lvl="1"/>
            <a:r>
              <a:rPr lang="es-ES" sz="2000" dirty="0"/>
              <a:t> </a:t>
            </a:r>
            <a:r>
              <a:rPr lang="es-ES" sz="2000" dirty="0" err="1"/>
              <a:t>git</a:t>
            </a:r>
            <a:r>
              <a:rPr lang="es-ES" sz="2000" dirty="0"/>
              <a:t> </a:t>
            </a:r>
            <a:r>
              <a:rPr lang="es-ES" sz="2000" dirty="0" err="1"/>
              <a:t>config</a:t>
            </a:r>
            <a:r>
              <a:rPr lang="es-ES" sz="2000" dirty="0"/>
              <a:t> --global </a:t>
            </a:r>
            <a:r>
              <a:rPr lang="es-ES" sz="2000" dirty="0" err="1"/>
              <a:t>alias.lg</a:t>
            </a:r>
            <a:r>
              <a:rPr lang="es-ES" sz="2000" dirty="0"/>
              <a:t> “log --online  --</a:t>
            </a:r>
            <a:r>
              <a:rPr lang="es-ES" sz="2000" dirty="0" err="1"/>
              <a:t>decorate</a:t>
            </a:r>
            <a:r>
              <a:rPr lang="es-ES" sz="2000" dirty="0"/>
              <a:t> --</a:t>
            </a:r>
            <a:r>
              <a:rPr lang="es-ES" sz="2000" dirty="0" err="1"/>
              <a:t>all</a:t>
            </a:r>
            <a:r>
              <a:rPr lang="es-ES" sz="2000" dirty="0"/>
              <a:t> --</a:t>
            </a:r>
            <a:r>
              <a:rPr lang="es-ES" sz="2000" dirty="0" err="1"/>
              <a:t>graph</a:t>
            </a:r>
            <a:r>
              <a:rPr lang="es-ES" sz="2000" dirty="0"/>
              <a:t>"</a:t>
            </a:r>
            <a:endParaRPr lang="es-ES" sz="2000" i="1" dirty="0"/>
          </a:p>
          <a:p>
            <a:r>
              <a:rPr lang="es-ES" sz="2000" b="1" dirty="0"/>
              <a:t>Otro </a:t>
            </a:r>
            <a:endParaRPr lang="es-ES" sz="2000" dirty="0"/>
          </a:p>
          <a:p>
            <a:pPr lvl="1"/>
            <a:r>
              <a:rPr lang="en-US" sz="2000" dirty="0"/>
              <a:t>git config --global </a:t>
            </a:r>
            <a:r>
              <a:rPr lang="en-US" sz="2000" dirty="0" err="1"/>
              <a:t>alias.s</a:t>
            </a:r>
            <a:r>
              <a:rPr lang="en-US" sz="2000" dirty="0"/>
              <a:t> “status -s -b”</a:t>
            </a:r>
          </a:p>
          <a:p>
            <a:pPr lvl="1"/>
            <a:r>
              <a:rPr lang="es-ES" sz="2000" dirty="0"/>
              <a:t> </a:t>
            </a:r>
          </a:p>
          <a:p>
            <a:r>
              <a:rPr lang="es-ES" sz="2000" b="1" dirty="0"/>
              <a:t> </a:t>
            </a:r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2FAA4B-686C-4F75-8603-17B1A80EE87B}"/>
              </a:ext>
            </a:extLst>
          </p:cNvPr>
          <p:cNvSpPr txBox="1">
            <a:spLocks/>
          </p:cNvSpPr>
          <p:nvPr/>
        </p:nvSpPr>
        <p:spPr>
          <a:xfrm>
            <a:off x="6348186" y="914400"/>
            <a:ext cx="5016500" cy="52244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 </a:t>
            </a:r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s-E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456247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Faceta</Template>
  <TotalTime>5510</TotalTime>
  <Words>1631</Words>
  <Application>Microsoft Office PowerPoint</Application>
  <PresentationFormat>Panorámica</PresentationFormat>
  <Paragraphs>361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Aachen BT</vt:lpstr>
      <vt:lpstr>Calibri</vt:lpstr>
      <vt:lpstr>Calibri Light</vt:lpstr>
      <vt:lpstr>Lucida Console</vt:lpstr>
      <vt:lpstr>Wingdings 2</vt:lpstr>
      <vt:lpstr>HDOfficeLightV0</vt:lpstr>
      <vt:lpstr>Retrospección</vt:lpstr>
      <vt:lpstr>GITTHUB BASICO</vt:lpstr>
      <vt:lpstr>Primeros commandos </vt:lpstr>
      <vt:lpstr>Iniciando proyecto</vt:lpstr>
      <vt:lpstr>Que hace git por nosotros?</vt:lpstr>
      <vt:lpstr>Commits puesta en escena</vt:lpstr>
      <vt:lpstr>Otras formas de agregar archivos</vt:lpstr>
      <vt:lpstr>Otras formas de agregar archivos plus</vt:lpstr>
      <vt:lpstr>Otras formas de revisar el log</vt:lpstr>
      <vt:lpstr>Alias o snippers</vt:lpstr>
      <vt:lpstr>GITTHUB  NO TAN BASICO</vt:lpstr>
      <vt:lpstr>COMMITS Y RESTAURACION</vt:lpstr>
      <vt:lpstr>Actualizar mensaje commit y revertir commits</vt:lpstr>
      <vt:lpstr>Preparando repositorios para viajes en el tiempo</vt:lpstr>
      <vt:lpstr>Viajes en el tiempo RESET Y REFLOG</vt:lpstr>
      <vt:lpstr> cambiar nombre y eliminar archivos</vt:lpstr>
      <vt:lpstr> cambiar nombre y eliminar archivos fuera de git</vt:lpstr>
      <vt:lpstr>Ignorando archivos NO DESEADOS</vt:lpstr>
      <vt:lpstr>TAGS</vt:lpstr>
      <vt:lpstr>TAGS REGISTRA VERSIONES</vt:lpstr>
      <vt:lpstr>TAGS REGISTRA VERSIONES</vt:lpstr>
      <vt:lpstr>TAGS REGISTRA VERSIONES</vt:lpstr>
      <vt:lpstr>TAGS REGISTRA VERSIONES</vt:lpstr>
      <vt:lpstr>GITHUB PUSH PULL</vt:lpstr>
      <vt:lpstr>Agregar origen remoto</vt:lpstr>
      <vt:lpstr>Agregar origen remoto</vt:lpstr>
      <vt:lpstr>Push a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GITTHUB BASICO</dc:title>
  <dc:creator>Luis</dc:creator>
  <cp:lastModifiedBy>Luis Fernando Teruel Umanzor</cp:lastModifiedBy>
  <cp:revision>66</cp:revision>
  <dcterms:created xsi:type="dcterms:W3CDTF">2021-06-28T20:23:43Z</dcterms:created>
  <dcterms:modified xsi:type="dcterms:W3CDTF">2024-05-23T22:27:51Z</dcterms:modified>
</cp:coreProperties>
</file>